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notesSlides/notesSlide4.xml" ContentType="application/vnd.openxmlformats-officedocument.presentationml.notesSlide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6"/>
  </p:notesMasterIdLst>
  <p:sldIdLst>
    <p:sldId id="256" r:id="rId2"/>
    <p:sldId id="257" r:id="rId3"/>
    <p:sldId id="269" r:id="rId4"/>
    <p:sldId id="270" r:id="rId5"/>
    <p:sldId id="258" r:id="rId6"/>
    <p:sldId id="272" r:id="rId7"/>
    <p:sldId id="283" r:id="rId8"/>
    <p:sldId id="277" r:id="rId9"/>
    <p:sldId id="279" r:id="rId10"/>
    <p:sldId id="281" r:id="rId11"/>
    <p:sldId id="280" r:id="rId12"/>
    <p:sldId id="282" r:id="rId13"/>
    <p:sldId id="284" r:id="rId14"/>
    <p:sldId id="273" r:id="rId15"/>
  </p:sldIdLst>
  <p:sldSz cx="9144000" cy="6858000" type="screen4x3"/>
  <p:notesSz cx="6797675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2" d="100"/>
          <a:sy n="72" d="100"/>
        </p:scale>
        <p:origin x="-1512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.shabnam\Desktop\lis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9"/>
  <c:chart>
    <c:autoTitleDeleted val="1"/>
    <c:view3D>
      <c:perspective val="30"/>
    </c:view3D>
    <c:plotArea>
      <c:layout>
        <c:manualLayout>
          <c:layoutTarget val="inner"/>
          <c:xMode val="edge"/>
          <c:yMode val="edge"/>
          <c:x val="0.17094120766083681"/>
          <c:y val="2.4459187943371652E-2"/>
          <c:w val="0.72073936191421539"/>
          <c:h val="0.9073685427720356"/>
        </c:manualLayout>
      </c:layout>
      <c:bar3DChart>
        <c:barDir val="col"/>
        <c:grouping val="standard"/>
        <c:ser>
          <c:idx val="0"/>
          <c:order val="0"/>
          <c:tx>
            <c:strRef>
              <c:f>Лист1!$C$10</c:f>
              <c:strCache>
                <c:ptCount val="1"/>
                <c:pt idx="0">
                  <c:v>Kompüter, kommunikasiya və xidmətlər idxalı</c:v>
                </c:pt>
              </c:strCache>
            </c:strRef>
          </c:tx>
          <c:dLbls>
            <c:dLbl>
              <c:idx val="1"/>
              <c:layout>
                <c:manualLayout>
                  <c:x val="7.1070968139080905E-3"/>
                  <c:y val="-2.8794994659038627E-2"/>
                </c:manualLayout>
              </c:layout>
              <c:showVal val="1"/>
            </c:dLbl>
            <c:dLbl>
              <c:idx val="2"/>
              <c:layout>
                <c:manualLayout>
                  <c:x val="8.8838710173851747E-3"/>
                  <c:y val="-1.7996871661899394E-2"/>
                </c:manualLayout>
              </c:layout>
              <c:showVal val="1"/>
            </c:dLbl>
            <c:dLbl>
              <c:idx val="3"/>
              <c:layout>
                <c:manualLayout>
                  <c:x val="1.7767742034770319E-3"/>
                  <c:y val="-1.4397497329519319E-2"/>
                </c:manualLayout>
              </c:layout>
              <c:showVal val="1"/>
            </c:dLbl>
            <c:dLbl>
              <c:idx val="4"/>
              <c:layout>
                <c:manualLayout>
                  <c:x val="3.5535484069540448E-3"/>
                  <c:y val="-2.1596245994279305E-2"/>
                </c:manualLayout>
              </c:layout>
              <c:showVal val="1"/>
            </c:dLbl>
            <c:txPr>
              <a:bodyPr/>
              <a:lstStyle/>
              <a:p>
                <a:pPr>
                  <a:defRPr lang="ru-RU"/>
                </a:pPr>
                <a:endParaRPr lang="ru-RU"/>
              </a:p>
            </c:txPr>
            <c:showVal val="1"/>
          </c:dLbls>
          <c:cat>
            <c:strRef>
              <c:f>Лист1!$B$11:$B$15</c:f>
              <c:strCache>
                <c:ptCount val="5"/>
                <c:pt idx="0">
                  <c:v>Azərbaycan</c:v>
                </c:pt>
                <c:pt idx="1">
                  <c:v>Türkiyə</c:v>
                </c:pt>
                <c:pt idx="2">
                  <c:v>Rusiya</c:v>
                </c:pt>
                <c:pt idx="3">
                  <c:v>Gürcüstan</c:v>
                </c:pt>
                <c:pt idx="4">
                  <c:v>Ermənistan</c:v>
                </c:pt>
              </c:strCache>
            </c:strRef>
          </c:cat>
          <c:val>
            <c:numRef>
              <c:f>Лист1!$C$11:$C$15</c:f>
              <c:numCache>
                <c:formatCode>General</c:formatCode>
                <c:ptCount val="5"/>
                <c:pt idx="0">
                  <c:v>61.7</c:v>
                </c:pt>
                <c:pt idx="1">
                  <c:v>18.5</c:v>
                </c:pt>
                <c:pt idx="2">
                  <c:v>44.8</c:v>
                </c:pt>
                <c:pt idx="3">
                  <c:v>12.3</c:v>
                </c:pt>
                <c:pt idx="4">
                  <c:v>8.3000000000000007</c:v>
                </c:pt>
              </c:numCache>
            </c:numRef>
          </c:val>
        </c:ser>
        <c:shape val="cylinder"/>
        <c:axId val="37991552"/>
        <c:axId val="37993088"/>
        <c:axId val="34423232"/>
      </c:bar3DChart>
      <c:catAx>
        <c:axId val="37991552"/>
        <c:scaling>
          <c:orientation val="minMax"/>
        </c:scaling>
        <c:axPos val="b"/>
        <c:tickLblPos val="nextTo"/>
        <c:txPr>
          <a:bodyPr/>
          <a:lstStyle/>
          <a:p>
            <a:pPr>
              <a:defRPr lang="ru-RU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7993088"/>
        <c:crosses val="autoZero"/>
        <c:auto val="1"/>
        <c:lblAlgn val="ctr"/>
        <c:lblOffset val="100"/>
      </c:catAx>
      <c:valAx>
        <c:axId val="3799308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37991552"/>
        <c:crosses val="autoZero"/>
        <c:crossBetween val="between"/>
      </c:valAx>
      <c:serAx>
        <c:axId val="34423232"/>
        <c:scaling>
          <c:orientation val="minMax"/>
        </c:scaling>
        <c:delete val="1"/>
        <c:axPos val="b"/>
        <c:tickLblPos val="none"/>
        <c:crossAx val="37993088"/>
        <c:crosses val="autoZero"/>
      </c:serAx>
    </c:plotArea>
    <c:plotVisOnly val="1"/>
  </c:chart>
  <c:spPr>
    <a:ln>
      <a:noFill/>
    </a:ln>
  </c:sp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#8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#9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8D3705-0AAD-4A32-A83D-35DD223C0CD6}" type="doc">
      <dgm:prSet loTypeId="urn:microsoft.com/office/officeart/2005/8/layout/list1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5E4B09B2-4C8E-4B2B-843B-775FBD5BE5BB}">
      <dgm:prSet/>
      <dgm:spPr/>
      <dgm:t>
        <a:bodyPr/>
        <a:lstStyle/>
        <a:p>
          <a:pPr rtl="0"/>
          <a:r>
            <a:rPr lang="ru-RU" dirty="0" smtClean="0"/>
            <a:t>Создание и  организация деятельности</a:t>
          </a:r>
          <a:endParaRPr lang="en-US" dirty="0"/>
        </a:p>
      </dgm:t>
    </dgm:pt>
    <dgm:pt modelId="{6C26FCEB-C561-4CAE-8313-D14D8359BE3A}" type="parTrans" cxnId="{316E1C3B-7863-4916-94A7-D517C6039EA6}">
      <dgm:prSet/>
      <dgm:spPr/>
      <dgm:t>
        <a:bodyPr/>
        <a:lstStyle/>
        <a:p>
          <a:endParaRPr lang="en-US"/>
        </a:p>
      </dgm:t>
    </dgm:pt>
    <dgm:pt modelId="{044F7F4F-5AFA-414A-94E4-71FDB5A50EB9}" type="sibTrans" cxnId="{316E1C3B-7863-4916-94A7-D517C6039EA6}">
      <dgm:prSet/>
      <dgm:spPr/>
      <dgm:t>
        <a:bodyPr/>
        <a:lstStyle/>
        <a:p>
          <a:endParaRPr lang="en-US"/>
        </a:p>
      </dgm:t>
    </dgm:pt>
    <dgm:pt modelId="{53DF711C-CBC9-4C05-8ECA-90A0513DDB31}">
      <dgm:prSet/>
      <dgm:spPr/>
      <dgm:t>
        <a:bodyPr/>
        <a:lstStyle/>
        <a:p>
          <a:pPr rtl="0"/>
          <a:r>
            <a:rPr lang="ru-RU" dirty="0" smtClean="0"/>
            <a:t>Главные цели и задачи</a:t>
          </a:r>
          <a:endParaRPr lang="en-US" dirty="0"/>
        </a:p>
      </dgm:t>
    </dgm:pt>
    <dgm:pt modelId="{B0BF5408-1430-41BF-84E8-B3781167FAB2}" type="parTrans" cxnId="{707BFBA1-2AED-4DFE-A557-ABBC295C00CB}">
      <dgm:prSet/>
      <dgm:spPr/>
      <dgm:t>
        <a:bodyPr/>
        <a:lstStyle/>
        <a:p>
          <a:endParaRPr lang="en-US"/>
        </a:p>
      </dgm:t>
    </dgm:pt>
    <dgm:pt modelId="{5D1E28CB-92E9-42B5-82B9-19B73862C014}" type="sibTrans" cxnId="{707BFBA1-2AED-4DFE-A557-ABBC295C00CB}">
      <dgm:prSet/>
      <dgm:spPr/>
      <dgm:t>
        <a:bodyPr/>
        <a:lstStyle/>
        <a:p>
          <a:endParaRPr lang="en-US"/>
        </a:p>
      </dgm:t>
    </dgm:pt>
    <dgm:pt modelId="{16DD21A4-1532-4322-BB3F-D00E3326575D}">
      <dgm:prSet/>
      <dgm:spPr/>
      <dgm:t>
        <a:bodyPr/>
        <a:lstStyle/>
        <a:p>
          <a:pPr rtl="0"/>
          <a:r>
            <a:rPr lang="ru-RU" dirty="0" smtClean="0"/>
            <a:t>Механизмы финансирования </a:t>
          </a:r>
          <a:endParaRPr lang="en-US" dirty="0"/>
        </a:p>
      </dgm:t>
    </dgm:pt>
    <dgm:pt modelId="{74369809-8CE0-419A-BC4D-89F8B2BE5F4D}" type="parTrans" cxnId="{0C3D18E8-3050-44D9-8785-39BEB899DDE3}">
      <dgm:prSet/>
      <dgm:spPr/>
      <dgm:t>
        <a:bodyPr/>
        <a:lstStyle/>
        <a:p>
          <a:endParaRPr lang="en-US"/>
        </a:p>
      </dgm:t>
    </dgm:pt>
    <dgm:pt modelId="{4F3151E3-7C0A-4B84-AEFE-07F26FB28726}" type="sibTrans" cxnId="{0C3D18E8-3050-44D9-8785-39BEB899DDE3}">
      <dgm:prSet/>
      <dgm:spPr/>
      <dgm:t>
        <a:bodyPr/>
        <a:lstStyle/>
        <a:p>
          <a:endParaRPr lang="en-US"/>
        </a:p>
      </dgm:t>
    </dgm:pt>
    <dgm:pt modelId="{D816A3B8-8A51-4346-AF9E-784256C4C873}" type="pres">
      <dgm:prSet presAssocID="{F28D3705-0AAD-4A32-A83D-35DD223C0CD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C54C615-E27C-49F4-BFEC-5D4E0E4BE95D}" type="pres">
      <dgm:prSet presAssocID="{5E4B09B2-4C8E-4B2B-843B-775FBD5BE5BB}" presName="parentLin" presStyleCnt="0"/>
      <dgm:spPr/>
    </dgm:pt>
    <dgm:pt modelId="{2413A68C-5470-40BC-8915-731D026F50F9}" type="pres">
      <dgm:prSet presAssocID="{5E4B09B2-4C8E-4B2B-843B-775FBD5BE5BB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DEB12313-86CF-44D5-BB98-9BC6F4164201}" type="pres">
      <dgm:prSet presAssocID="{5E4B09B2-4C8E-4B2B-843B-775FBD5BE5BB}" presName="parentText" presStyleLbl="node1" presStyleIdx="0" presStyleCnt="3" custScaleX="1238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193A63-F41F-439D-B5A3-A8083764DF76}" type="pres">
      <dgm:prSet presAssocID="{5E4B09B2-4C8E-4B2B-843B-775FBD5BE5BB}" presName="negativeSpace" presStyleCnt="0"/>
      <dgm:spPr/>
    </dgm:pt>
    <dgm:pt modelId="{EBB2C5E5-73BC-47B2-81FA-EEB005F48918}" type="pres">
      <dgm:prSet presAssocID="{5E4B09B2-4C8E-4B2B-843B-775FBD5BE5BB}" presName="childText" presStyleLbl="conFgAcc1" presStyleIdx="0" presStyleCnt="3">
        <dgm:presLayoutVars>
          <dgm:bulletEnabled val="1"/>
        </dgm:presLayoutVars>
      </dgm:prSet>
      <dgm:spPr/>
    </dgm:pt>
    <dgm:pt modelId="{4A72B6E6-5D77-4466-A650-70212C28642A}" type="pres">
      <dgm:prSet presAssocID="{044F7F4F-5AFA-414A-94E4-71FDB5A50EB9}" presName="spaceBetweenRectangles" presStyleCnt="0"/>
      <dgm:spPr/>
    </dgm:pt>
    <dgm:pt modelId="{2370A0E9-1C5E-4C1E-9BC6-CBD0F2468591}" type="pres">
      <dgm:prSet presAssocID="{53DF711C-CBC9-4C05-8ECA-90A0513DDB31}" presName="parentLin" presStyleCnt="0"/>
      <dgm:spPr/>
    </dgm:pt>
    <dgm:pt modelId="{246FC2DF-FB93-48FD-839E-C59F51DEE49C}" type="pres">
      <dgm:prSet presAssocID="{53DF711C-CBC9-4C05-8ECA-90A0513DDB31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54FBB15-40A0-4A43-9011-552247D21AAB}" type="pres">
      <dgm:prSet presAssocID="{53DF711C-CBC9-4C05-8ECA-90A0513DDB31}" presName="parentText" presStyleLbl="node1" presStyleIdx="1" presStyleCnt="3" custScaleX="8677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5ED5AB-A554-49E7-9397-8E364172F071}" type="pres">
      <dgm:prSet presAssocID="{53DF711C-CBC9-4C05-8ECA-90A0513DDB31}" presName="negativeSpace" presStyleCnt="0"/>
      <dgm:spPr/>
    </dgm:pt>
    <dgm:pt modelId="{D1309AAB-1B63-45E5-B49B-F9CCF673CF73}" type="pres">
      <dgm:prSet presAssocID="{53DF711C-CBC9-4C05-8ECA-90A0513DDB31}" presName="childText" presStyleLbl="conFgAcc1" presStyleIdx="1" presStyleCnt="3">
        <dgm:presLayoutVars>
          <dgm:bulletEnabled val="1"/>
        </dgm:presLayoutVars>
      </dgm:prSet>
      <dgm:spPr/>
    </dgm:pt>
    <dgm:pt modelId="{4B5BF1F8-BC56-4548-A17C-5321A20FFAFF}" type="pres">
      <dgm:prSet presAssocID="{5D1E28CB-92E9-42B5-82B9-19B73862C014}" presName="spaceBetweenRectangles" presStyleCnt="0"/>
      <dgm:spPr/>
    </dgm:pt>
    <dgm:pt modelId="{96592547-3CC0-4DC3-BD8B-CA21172028EE}" type="pres">
      <dgm:prSet presAssocID="{16DD21A4-1532-4322-BB3F-D00E3326575D}" presName="parentLin" presStyleCnt="0"/>
      <dgm:spPr/>
    </dgm:pt>
    <dgm:pt modelId="{4A69F769-06EB-43B9-ABE2-6BEFADF76D22}" type="pres">
      <dgm:prSet presAssocID="{16DD21A4-1532-4322-BB3F-D00E3326575D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483C3D87-627E-48EC-8244-A70820B39508}" type="pres">
      <dgm:prSet presAssocID="{16DD21A4-1532-4322-BB3F-D00E3326575D}" presName="parentText" presStyleLbl="node1" presStyleIdx="2" presStyleCnt="3" custScaleX="113228" custLinFactNeighborY="332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FFA85D-E346-43AF-84C1-986101B47236}" type="pres">
      <dgm:prSet presAssocID="{16DD21A4-1532-4322-BB3F-D00E3326575D}" presName="negativeSpace" presStyleCnt="0"/>
      <dgm:spPr/>
    </dgm:pt>
    <dgm:pt modelId="{1001D337-9CB2-4BEB-933D-F0D2E22B8BCE}" type="pres">
      <dgm:prSet presAssocID="{16DD21A4-1532-4322-BB3F-D00E3326575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FDA4390-B213-4F34-AD64-C87D472ED6D2}" type="presOf" srcId="{5E4B09B2-4C8E-4B2B-843B-775FBD5BE5BB}" destId="{DEB12313-86CF-44D5-BB98-9BC6F4164201}" srcOrd="1" destOrd="0" presId="urn:microsoft.com/office/officeart/2005/8/layout/list1"/>
    <dgm:cxn modelId="{0C3D18E8-3050-44D9-8785-39BEB899DDE3}" srcId="{F28D3705-0AAD-4A32-A83D-35DD223C0CD6}" destId="{16DD21A4-1532-4322-BB3F-D00E3326575D}" srcOrd="2" destOrd="0" parTransId="{74369809-8CE0-419A-BC4D-89F8B2BE5F4D}" sibTransId="{4F3151E3-7C0A-4B84-AEFE-07F26FB28726}"/>
    <dgm:cxn modelId="{3B0181F7-2897-4002-A333-58CC58EAAE38}" type="presOf" srcId="{5E4B09B2-4C8E-4B2B-843B-775FBD5BE5BB}" destId="{2413A68C-5470-40BC-8915-731D026F50F9}" srcOrd="0" destOrd="0" presId="urn:microsoft.com/office/officeart/2005/8/layout/list1"/>
    <dgm:cxn modelId="{BD3C6C88-210E-430A-8AA4-AF99DCFD1A3D}" type="presOf" srcId="{53DF711C-CBC9-4C05-8ECA-90A0513DDB31}" destId="{246FC2DF-FB93-48FD-839E-C59F51DEE49C}" srcOrd="0" destOrd="0" presId="urn:microsoft.com/office/officeart/2005/8/layout/list1"/>
    <dgm:cxn modelId="{707BFBA1-2AED-4DFE-A557-ABBC295C00CB}" srcId="{F28D3705-0AAD-4A32-A83D-35DD223C0CD6}" destId="{53DF711C-CBC9-4C05-8ECA-90A0513DDB31}" srcOrd="1" destOrd="0" parTransId="{B0BF5408-1430-41BF-84E8-B3781167FAB2}" sibTransId="{5D1E28CB-92E9-42B5-82B9-19B73862C014}"/>
    <dgm:cxn modelId="{726B242F-3C52-4559-8DF5-0270644BBE4C}" type="presOf" srcId="{16DD21A4-1532-4322-BB3F-D00E3326575D}" destId="{4A69F769-06EB-43B9-ABE2-6BEFADF76D22}" srcOrd="0" destOrd="0" presId="urn:microsoft.com/office/officeart/2005/8/layout/list1"/>
    <dgm:cxn modelId="{63F40689-77E7-470C-B93F-F1749A167BF8}" type="presOf" srcId="{16DD21A4-1532-4322-BB3F-D00E3326575D}" destId="{483C3D87-627E-48EC-8244-A70820B39508}" srcOrd="1" destOrd="0" presId="urn:microsoft.com/office/officeart/2005/8/layout/list1"/>
    <dgm:cxn modelId="{C904F73F-AC88-47B8-AE9B-9B53771CD867}" type="presOf" srcId="{F28D3705-0AAD-4A32-A83D-35DD223C0CD6}" destId="{D816A3B8-8A51-4346-AF9E-784256C4C873}" srcOrd="0" destOrd="0" presId="urn:microsoft.com/office/officeart/2005/8/layout/list1"/>
    <dgm:cxn modelId="{316E1C3B-7863-4916-94A7-D517C6039EA6}" srcId="{F28D3705-0AAD-4A32-A83D-35DD223C0CD6}" destId="{5E4B09B2-4C8E-4B2B-843B-775FBD5BE5BB}" srcOrd="0" destOrd="0" parTransId="{6C26FCEB-C561-4CAE-8313-D14D8359BE3A}" sibTransId="{044F7F4F-5AFA-414A-94E4-71FDB5A50EB9}"/>
    <dgm:cxn modelId="{E8D07E85-939A-4DB8-B853-9BCE79B94E1A}" type="presOf" srcId="{53DF711C-CBC9-4C05-8ECA-90A0513DDB31}" destId="{C54FBB15-40A0-4A43-9011-552247D21AAB}" srcOrd="1" destOrd="0" presId="urn:microsoft.com/office/officeart/2005/8/layout/list1"/>
    <dgm:cxn modelId="{B177F55C-ED11-4576-BFEF-5197A1C7407F}" type="presParOf" srcId="{D816A3B8-8A51-4346-AF9E-784256C4C873}" destId="{8C54C615-E27C-49F4-BFEC-5D4E0E4BE95D}" srcOrd="0" destOrd="0" presId="urn:microsoft.com/office/officeart/2005/8/layout/list1"/>
    <dgm:cxn modelId="{482BA76C-5288-44E6-823C-CEAEAF24ABCE}" type="presParOf" srcId="{8C54C615-E27C-49F4-BFEC-5D4E0E4BE95D}" destId="{2413A68C-5470-40BC-8915-731D026F50F9}" srcOrd="0" destOrd="0" presId="urn:microsoft.com/office/officeart/2005/8/layout/list1"/>
    <dgm:cxn modelId="{3115C63E-79A1-4CAD-AFEC-400FF5467C87}" type="presParOf" srcId="{8C54C615-E27C-49F4-BFEC-5D4E0E4BE95D}" destId="{DEB12313-86CF-44D5-BB98-9BC6F4164201}" srcOrd="1" destOrd="0" presId="urn:microsoft.com/office/officeart/2005/8/layout/list1"/>
    <dgm:cxn modelId="{7829A31C-738B-4FDE-A4D2-28A44B4EEA2F}" type="presParOf" srcId="{D816A3B8-8A51-4346-AF9E-784256C4C873}" destId="{A8193A63-F41F-439D-B5A3-A8083764DF76}" srcOrd="1" destOrd="0" presId="urn:microsoft.com/office/officeart/2005/8/layout/list1"/>
    <dgm:cxn modelId="{37F8AB80-50F2-445E-9DFB-18922608D6ED}" type="presParOf" srcId="{D816A3B8-8A51-4346-AF9E-784256C4C873}" destId="{EBB2C5E5-73BC-47B2-81FA-EEB005F48918}" srcOrd="2" destOrd="0" presId="urn:microsoft.com/office/officeart/2005/8/layout/list1"/>
    <dgm:cxn modelId="{DA84E6FB-B05C-4070-9AA9-9E2A125E69CE}" type="presParOf" srcId="{D816A3B8-8A51-4346-AF9E-784256C4C873}" destId="{4A72B6E6-5D77-4466-A650-70212C28642A}" srcOrd="3" destOrd="0" presId="urn:microsoft.com/office/officeart/2005/8/layout/list1"/>
    <dgm:cxn modelId="{64D67CBA-AC7C-4CC5-A4F7-5B8F281E40F5}" type="presParOf" srcId="{D816A3B8-8A51-4346-AF9E-784256C4C873}" destId="{2370A0E9-1C5E-4C1E-9BC6-CBD0F2468591}" srcOrd="4" destOrd="0" presId="urn:microsoft.com/office/officeart/2005/8/layout/list1"/>
    <dgm:cxn modelId="{49C9B8E2-C9B1-4BAF-B17C-4640BE53A8F5}" type="presParOf" srcId="{2370A0E9-1C5E-4C1E-9BC6-CBD0F2468591}" destId="{246FC2DF-FB93-48FD-839E-C59F51DEE49C}" srcOrd="0" destOrd="0" presId="urn:microsoft.com/office/officeart/2005/8/layout/list1"/>
    <dgm:cxn modelId="{63F1B0D9-DA2F-499B-97C1-506F3AA6F8C9}" type="presParOf" srcId="{2370A0E9-1C5E-4C1E-9BC6-CBD0F2468591}" destId="{C54FBB15-40A0-4A43-9011-552247D21AAB}" srcOrd="1" destOrd="0" presId="urn:microsoft.com/office/officeart/2005/8/layout/list1"/>
    <dgm:cxn modelId="{E1658C2D-0A53-4EF2-9C39-1FB220C59D64}" type="presParOf" srcId="{D816A3B8-8A51-4346-AF9E-784256C4C873}" destId="{145ED5AB-A554-49E7-9397-8E364172F071}" srcOrd="5" destOrd="0" presId="urn:microsoft.com/office/officeart/2005/8/layout/list1"/>
    <dgm:cxn modelId="{97149B30-D27E-4795-BB5F-664590A29B7C}" type="presParOf" srcId="{D816A3B8-8A51-4346-AF9E-784256C4C873}" destId="{D1309AAB-1B63-45E5-B49B-F9CCF673CF73}" srcOrd="6" destOrd="0" presId="urn:microsoft.com/office/officeart/2005/8/layout/list1"/>
    <dgm:cxn modelId="{17809B58-3EAE-496B-8566-1300CC0275A6}" type="presParOf" srcId="{D816A3B8-8A51-4346-AF9E-784256C4C873}" destId="{4B5BF1F8-BC56-4548-A17C-5321A20FFAFF}" srcOrd="7" destOrd="0" presId="urn:microsoft.com/office/officeart/2005/8/layout/list1"/>
    <dgm:cxn modelId="{FB8EFC9F-17DF-4EDD-8147-FF4A1CDF4174}" type="presParOf" srcId="{D816A3B8-8A51-4346-AF9E-784256C4C873}" destId="{96592547-3CC0-4DC3-BD8B-CA21172028EE}" srcOrd="8" destOrd="0" presId="urn:microsoft.com/office/officeart/2005/8/layout/list1"/>
    <dgm:cxn modelId="{CE2C2768-F7D3-422F-8180-665B5EECB7B0}" type="presParOf" srcId="{96592547-3CC0-4DC3-BD8B-CA21172028EE}" destId="{4A69F769-06EB-43B9-ABE2-6BEFADF76D22}" srcOrd="0" destOrd="0" presId="urn:microsoft.com/office/officeart/2005/8/layout/list1"/>
    <dgm:cxn modelId="{7D2BD8F5-20AB-4750-93F2-292188CF5FE1}" type="presParOf" srcId="{96592547-3CC0-4DC3-BD8B-CA21172028EE}" destId="{483C3D87-627E-48EC-8244-A70820B39508}" srcOrd="1" destOrd="0" presId="urn:microsoft.com/office/officeart/2005/8/layout/list1"/>
    <dgm:cxn modelId="{3020E9C9-228D-42DC-B8AA-B76AC2CC818F}" type="presParOf" srcId="{D816A3B8-8A51-4346-AF9E-784256C4C873}" destId="{0BFFA85D-E346-43AF-84C1-986101B47236}" srcOrd="9" destOrd="0" presId="urn:microsoft.com/office/officeart/2005/8/layout/list1"/>
    <dgm:cxn modelId="{D7E38FE7-C677-4E47-8822-FC68CE75C895}" type="presParOf" srcId="{D816A3B8-8A51-4346-AF9E-784256C4C873}" destId="{1001D337-9CB2-4BEB-933D-F0D2E22B8BCE}" srcOrd="10" destOrd="0" presId="urn:microsoft.com/office/officeart/2005/8/layout/list1"/>
  </dgm:cxnLst>
  <dgm:bg/>
  <dgm:whole/>
  <dgm:extLst>
    <a:ext uri="http://schemas.microsoft.com/office/drawing/2008/diagram"/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359114-223D-447F-8EEA-9B19A9FE1999}" type="doc">
      <dgm:prSet loTypeId="urn:microsoft.com/office/officeart/2005/8/layout/list1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en-US"/>
        </a:p>
      </dgm:t>
    </dgm:pt>
    <dgm:pt modelId="{01C631F5-D611-43AF-93CE-E91798510235}">
      <dgm:prSet/>
      <dgm:spPr/>
      <dgm:t>
        <a:bodyPr/>
        <a:lstStyle/>
        <a:p>
          <a:pPr rtl="0"/>
          <a:r>
            <a:rPr lang="ru-RU" dirty="0" smtClean="0"/>
            <a:t>Оказание помощи в проведении государственной политики в сфере информационно-коммуникационных технологий</a:t>
          </a:r>
          <a:endParaRPr lang="en-US" dirty="0"/>
        </a:p>
      </dgm:t>
    </dgm:pt>
    <dgm:pt modelId="{02467192-8C25-4209-94CC-FDE3C8AF5C24}" type="parTrans" cxnId="{B773D518-8997-451E-AB65-E4F3D214C94D}">
      <dgm:prSet/>
      <dgm:spPr/>
      <dgm:t>
        <a:bodyPr/>
        <a:lstStyle/>
        <a:p>
          <a:endParaRPr lang="en-US"/>
        </a:p>
      </dgm:t>
    </dgm:pt>
    <dgm:pt modelId="{B1EEDB55-BA3A-41CD-87B3-6D7E71080585}" type="sibTrans" cxnId="{B773D518-8997-451E-AB65-E4F3D214C94D}">
      <dgm:prSet/>
      <dgm:spPr/>
      <dgm:t>
        <a:bodyPr/>
        <a:lstStyle/>
        <a:p>
          <a:endParaRPr lang="en-US"/>
        </a:p>
      </dgm:t>
    </dgm:pt>
    <dgm:pt modelId="{70A27FB0-AEA3-48B2-AF9B-E91F1FB3DF0B}">
      <dgm:prSet/>
      <dgm:spPr/>
      <dgm:t>
        <a:bodyPr/>
        <a:lstStyle/>
        <a:p>
          <a:pPr rtl="0"/>
          <a:r>
            <a:rPr lang="ru-RU" dirty="0" smtClean="0"/>
            <a:t>Поддержка предпринимательской деятельности и стимулирование  производства</a:t>
          </a:r>
          <a:endParaRPr lang="en-US" dirty="0"/>
        </a:p>
      </dgm:t>
    </dgm:pt>
    <dgm:pt modelId="{1FBC75E5-E109-4D4E-9C69-0A1DE20305A1}" type="parTrans" cxnId="{FA2274B2-FA9F-44BF-B34E-CAB366795CE9}">
      <dgm:prSet/>
      <dgm:spPr/>
      <dgm:t>
        <a:bodyPr/>
        <a:lstStyle/>
        <a:p>
          <a:endParaRPr lang="en-US"/>
        </a:p>
      </dgm:t>
    </dgm:pt>
    <dgm:pt modelId="{9083F7F2-AD72-4388-B605-64DFBAA1E1B0}" type="sibTrans" cxnId="{FA2274B2-FA9F-44BF-B34E-CAB366795CE9}">
      <dgm:prSet/>
      <dgm:spPr/>
      <dgm:t>
        <a:bodyPr/>
        <a:lstStyle/>
        <a:p>
          <a:endParaRPr lang="en-US"/>
        </a:p>
      </dgm:t>
    </dgm:pt>
    <dgm:pt modelId="{5E138497-D75D-4ABD-84BE-3CC085D66389}">
      <dgm:prSet/>
      <dgm:spPr/>
      <dgm:t>
        <a:bodyPr/>
        <a:lstStyle/>
        <a:p>
          <a:pPr rtl="0"/>
          <a:r>
            <a:rPr lang="ru-RU" dirty="0" smtClean="0"/>
            <a:t>Стимулирование инновационных и научно-исследовательских проектов</a:t>
          </a:r>
          <a:endParaRPr lang="en-US" dirty="0"/>
        </a:p>
      </dgm:t>
    </dgm:pt>
    <dgm:pt modelId="{C5281D84-1904-4FCE-9454-351EEF2F0C2F}" type="parTrans" cxnId="{FE6BD6B0-A6B4-4C7B-9575-076F328A6149}">
      <dgm:prSet/>
      <dgm:spPr/>
      <dgm:t>
        <a:bodyPr/>
        <a:lstStyle/>
        <a:p>
          <a:endParaRPr lang="en-US"/>
        </a:p>
      </dgm:t>
    </dgm:pt>
    <dgm:pt modelId="{5A7BE4AB-3B61-4A26-BC29-B625D520B552}" type="sibTrans" cxnId="{FE6BD6B0-A6B4-4C7B-9575-076F328A6149}">
      <dgm:prSet/>
      <dgm:spPr/>
      <dgm:t>
        <a:bodyPr/>
        <a:lstStyle/>
        <a:p>
          <a:endParaRPr lang="en-US"/>
        </a:p>
      </dgm:t>
    </dgm:pt>
    <dgm:pt modelId="{A535449B-C9F2-47CE-8B99-BCE07C2BEAD1}">
      <dgm:prSet/>
      <dgm:spPr/>
      <dgm:t>
        <a:bodyPr/>
        <a:lstStyle/>
        <a:p>
          <a:r>
            <a:rPr lang="ru-RU" dirty="0" smtClean="0"/>
            <a:t>Содействие развитию современной инфраструктуры</a:t>
          </a:r>
          <a:endParaRPr lang="ru-RU" dirty="0"/>
        </a:p>
      </dgm:t>
    </dgm:pt>
    <dgm:pt modelId="{F3875374-BF6E-474F-B85F-9A79025713A3}" type="parTrans" cxnId="{30FDCEC6-D2D6-4501-A465-63A9B19FBD7F}">
      <dgm:prSet/>
      <dgm:spPr/>
      <dgm:t>
        <a:bodyPr/>
        <a:lstStyle/>
        <a:p>
          <a:endParaRPr lang="ru-RU"/>
        </a:p>
      </dgm:t>
    </dgm:pt>
    <dgm:pt modelId="{4DDFE075-C5E4-4F1A-A1BB-5C16ECE64657}" type="sibTrans" cxnId="{30FDCEC6-D2D6-4501-A465-63A9B19FBD7F}">
      <dgm:prSet/>
      <dgm:spPr/>
      <dgm:t>
        <a:bodyPr/>
        <a:lstStyle/>
        <a:p>
          <a:endParaRPr lang="ru-RU"/>
        </a:p>
      </dgm:t>
    </dgm:pt>
    <dgm:pt modelId="{45D756DF-1A82-4369-9916-DD7915DBE20C}">
      <dgm:prSet/>
      <dgm:spPr/>
      <dgm:t>
        <a:bodyPr/>
        <a:lstStyle/>
        <a:p>
          <a:r>
            <a:rPr lang="ru-RU" dirty="0" smtClean="0"/>
            <a:t>Оказание финансовой поддержки субъектам малого и среднего предпринимательства </a:t>
          </a:r>
          <a:r>
            <a:rPr lang="ru-RU" smtClean="0"/>
            <a:t>и старт-уп </a:t>
          </a:r>
          <a:r>
            <a:rPr lang="ru-RU" dirty="0" smtClean="0"/>
            <a:t>проектам</a:t>
          </a:r>
          <a:endParaRPr lang="az-Latn-AZ" dirty="0" smtClean="0"/>
        </a:p>
      </dgm:t>
    </dgm:pt>
    <dgm:pt modelId="{9A9795C8-E276-47DB-8984-12F4322E8978}" type="parTrans" cxnId="{7C4D1EEA-82F7-4B3B-BD5E-36052CCE2A0E}">
      <dgm:prSet/>
      <dgm:spPr/>
      <dgm:t>
        <a:bodyPr/>
        <a:lstStyle/>
        <a:p>
          <a:endParaRPr lang="ru-RU"/>
        </a:p>
      </dgm:t>
    </dgm:pt>
    <dgm:pt modelId="{181D606A-68D1-416D-8907-BA54829CC643}" type="sibTrans" cxnId="{7C4D1EEA-82F7-4B3B-BD5E-36052CCE2A0E}">
      <dgm:prSet/>
      <dgm:spPr/>
      <dgm:t>
        <a:bodyPr/>
        <a:lstStyle/>
        <a:p>
          <a:endParaRPr lang="ru-RU"/>
        </a:p>
      </dgm:t>
    </dgm:pt>
    <dgm:pt modelId="{CDDDFACB-A631-464A-9714-8FE8009DA072}">
      <dgm:prSet/>
      <dgm:spPr/>
      <dgm:t>
        <a:bodyPr/>
        <a:lstStyle/>
        <a:p>
          <a:r>
            <a:rPr lang="ru-RU" dirty="0" smtClean="0"/>
            <a:t>Содействие привлечению внутренних и внешних инвестиций.</a:t>
          </a:r>
          <a:endParaRPr lang="ru-RU" dirty="0"/>
        </a:p>
      </dgm:t>
    </dgm:pt>
    <dgm:pt modelId="{FDC300B0-994E-4A7F-A75F-29F12D1E13DA}" type="parTrans" cxnId="{B8AB8444-32E2-4538-B1B0-00215DEE172E}">
      <dgm:prSet/>
      <dgm:spPr/>
      <dgm:t>
        <a:bodyPr/>
        <a:lstStyle/>
        <a:p>
          <a:endParaRPr lang="ru-RU"/>
        </a:p>
      </dgm:t>
    </dgm:pt>
    <dgm:pt modelId="{1F132241-3826-4386-9514-E22FA40B2F20}" type="sibTrans" cxnId="{B8AB8444-32E2-4538-B1B0-00215DEE172E}">
      <dgm:prSet/>
      <dgm:spPr/>
      <dgm:t>
        <a:bodyPr/>
        <a:lstStyle/>
        <a:p>
          <a:endParaRPr lang="ru-RU"/>
        </a:p>
      </dgm:t>
    </dgm:pt>
    <dgm:pt modelId="{2D511284-B16B-478A-A975-D5863A7355B5}" type="pres">
      <dgm:prSet presAssocID="{54359114-223D-447F-8EEA-9B19A9FE199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8FE546E-86F2-4B60-AE95-430136162C1A}" type="pres">
      <dgm:prSet presAssocID="{01C631F5-D611-43AF-93CE-E91798510235}" presName="parentLin" presStyleCnt="0"/>
      <dgm:spPr/>
    </dgm:pt>
    <dgm:pt modelId="{C6F69ABD-0CF0-4F2C-90D3-C37349D03E01}" type="pres">
      <dgm:prSet presAssocID="{01C631F5-D611-43AF-93CE-E91798510235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20D8B466-F021-4696-9549-82B7A256E6C4}" type="pres">
      <dgm:prSet presAssocID="{01C631F5-D611-43AF-93CE-E91798510235}" presName="parentText" presStyleLbl="node1" presStyleIdx="0" presStyleCnt="6" custScaleX="140235" custScaleY="114822" custLinFactNeighborX="-5660" custLinFactNeighborY="2125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4D0847-240D-4A34-A0A5-F86D3A8D6958}" type="pres">
      <dgm:prSet presAssocID="{01C631F5-D611-43AF-93CE-E91798510235}" presName="negativeSpace" presStyleCnt="0"/>
      <dgm:spPr/>
    </dgm:pt>
    <dgm:pt modelId="{61936B3F-EB50-4E05-91C4-BD1FC03800D9}" type="pres">
      <dgm:prSet presAssocID="{01C631F5-D611-43AF-93CE-E91798510235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187AC8-C5D0-429C-98B6-D0DEDDAE1E53}" type="pres">
      <dgm:prSet presAssocID="{B1EEDB55-BA3A-41CD-87B3-6D7E71080585}" presName="spaceBetweenRectangles" presStyleCnt="0"/>
      <dgm:spPr/>
    </dgm:pt>
    <dgm:pt modelId="{63585907-0443-4A6F-ACDB-BDFA8792C953}" type="pres">
      <dgm:prSet presAssocID="{70A27FB0-AEA3-48B2-AF9B-E91F1FB3DF0B}" presName="parentLin" presStyleCnt="0"/>
      <dgm:spPr/>
    </dgm:pt>
    <dgm:pt modelId="{EE574468-F2B9-47BF-BA8A-D19E43C40B03}" type="pres">
      <dgm:prSet presAssocID="{70A27FB0-AEA3-48B2-AF9B-E91F1FB3DF0B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DF36780F-88DA-4417-9A04-142F57683454}" type="pres">
      <dgm:prSet presAssocID="{70A27FB0-AEA3-48B2-AF9B-E91F1FB3DF0B}" presName="parentText" presStyleLbl="node1" presStyleIdx="1" presStyleCnt="6" custScaleX="135373" custScaleY="11412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4A63E2-ADF1-4331-8A06-B4127100D63D}" type="pres">
      <dgm:prSet presAssocID="{70A27FB0-AEA3-48B2-AF9B-E91F1FB3DF0B}" presName="negativeSpace" presStyleCnt="0"/>
      <dgm:spPr/>
    </dgm:pt>
    <dgm:pt modelId="{A7274D65-82F9-4A91-A69B-81DCBCD7A22B}" type="pres">
      <dgm:prSet presAssocID="{70A27FB0-AEA3-48B2-AF9B-E91F1FB3DF0B}" presName="childText" presStyleLbl="conFgAcc1" presStyleIdx="1" presStyleCnt="6">
        <dgm:presLayoutVars>
          <dgm:bulletEnabled val="1"/>
        </dgm:presLayoutVars>
      </dgm:prSet>
      <dgm:spPr/>
    </dgm:pt>
    <dgm:pt modelId="{B4F54CDD-3979-4862-AEBC-0C54D798BAD0}" type="pres">
      <dgm:prSet presAssocID="{9083F7F2-AD72-4388-B605-64DFBAA1E1B0}" presName="spaceBetweenRectangles" presStyleCnt="0"/>
      <dgm:spPr/>
    </dgm:pt>
    <dgm:pt modelId="{9B5905F0-03A6-49FE-8F43-CCCD5E66BB88}" type="pres">
      <dgm:prSet presAssocID="{5E138497-D75D-4ABD-84BE-3CC085D66389}" presName="parentLin" presStyleCnt="0"/>
      <dgm:spPr/>
    </dgm:pt>
    <dgm:pt modelId="{E7E45E8A-BCBB-43FB-85BC-71E3AFDD61CA}" type="pres">
      <dgm:prSet presAssocID="{5E138497-D75D-4ABD-84BE-3CC085D66389}" presName="parentLeftMargin" presStyleLbl="node1" presStyleIdx="1" presStyleCnt="6"/>
      <dgm:spPr/>
      <dgm:t>
        <a:bodyPr/>
        <a:lstStyle/>
        <a:p>
          <a:endParaRPr lang="en-US"/>
        </a:p>
      </dgm:t>
    </dgm:pt>
    <dgm:pt modelId="{7906CDF5-1EFF-4C29-8CF8-4CB3F15238F0}" type="pres">
      <dgm:prSet presAssocID="{5E138497-D75D-4ABD-84BE-3CC085D66389}" presName="parentText" presStyleLbl="node1" presStyleIdx="2" presStyleCnt="6" custScaleX="136388" custScaleY="11214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7FC166-F571-4C5D-94AB-FA71916B26D2}" type="pres">
      <dgm:prSet presAssocID="{5E138497-D75D-4ABD-84BE-3CC085D66389}" presName="negativeSpace" presStyleCnt="0"/>
      <dgm:spPr/>
    </dgm:pt>
    <dgm:pt modelId="{A55F5F9B-82AD-498A-86BE-A63D75853A94}" type="pres">
      <dgm:prSet presAssocID="{5E138497-D75D-4ABD-84BE-3CC085D66389}" presName="childText" presStyleLbl="conFgAcc1" presStyleIdx="2" presStyleCnt="6">
        <dgm:presLayoutVars>
          <dgm:bulletEnabled val="1"/>
        </dgm:presLayoutVars>
      </dgm:prSet>
      <dgm:spPr/>
    </dgm:pt>
    <dgm:pt modelId="{B0AAD165-23B5-484F-AFFC-AC81621FEE9B}" type="pres">
      <dgm:prSet presAssocID="{5A7BE4AB-3B61-4A26-BC29-B625D520B552}" presName="spaceBetweenRectangles" presStyleCnt="0"/>
      <dgm:spPr/>
    </dgm:pt>
    <dgm:pt modelId="{DDEB6C8C-2604-4E0F-899A-53153DA80E1A}" type="pres">
      <dgm:prSet presAssocID="{A535449B-C9F2-47CE-8B99-BCE07C2BEAD1}" presName="parentLin" presStyleCnt="0"/>
      <dgm:spPr/>
    </dgm:pt>
    <dgm:pt modelId="{11977AA0-EA7C-43A3-8579-118A97A282C9}" type="pres">
      <dgm:prSet presAssocID="{A535449B-C9F2-47CE-8B99-BCE07C2BEAD1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E3720F00-FDA9-4EED-9801-8C46C8ABEC4A}" type="pres">
      <dgm:prSet presAssocID="{A535449B-C9F2-47CE-8B99-BCE07C2BEAD1}" presName="parentText" presStyleLbl="node1" presStyleIdx="3" presStyleCnt="6" custScaleX="142857" custScaleY="10450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7F1CC1-36C5-43DE-B467-F08F89F8EDC7}" type="pres">
      <dgm:prSet presAssocID="{A535449B-C9F2-47CE-8B99-BCE07C2BEAD1}" presName="negativeSpace" presStyleCnt="0"/>
      <dgm:spPr/>
    </dgm:pt>
    <dgm:pt modelId="{BFBEFFBF-D0DE-4C54-ADC8-2E189CB630D6}" type="pres">
      <dgm:prSet presAssocID="{A535449B-C9F2-47CE-8B99-BCE07C2BEAD1}" presName="childText" presStyleLbl="conFgAcc1" presStyleIdx="3" presStyleCnt="6" custScaleY="66667">
        <dgm:presLayoutVars>
          <dgm:bulletEnabled val="1"/>
        </dgm:presLayoutVars>
      </dgm:prSet>
      <dgm:spPr/>
    </dgm:pt>
    <dgm:pt modelId="{EEB8AB8A-F8C5-4589-A7B5-68793CD9E0A5}" type="pres">
      <dgm:prSet presAssocID="{4DDFE075-C5E4-4F1A-A1BB-5C16ECE64657}" presName="spaceBetweenRectangles" presStyleCnt="0"/>
      <dgm:spPr/>
    </dgm:pt>
    <dgm:pt modelId="{CC74D82C-7D39-4A0F-9692-7F63EB98132A}" type="pres">
      <dgm:prSet presAssocID="{CDDDFACB-A631-464A-9714-8FE8009DA072}" presName="parentLin" presStyleCnt="0"/>
      <dgm:spPr/>
    </dgm:pt>
    <dgm:pt modelId="{A38C1216-3243-4E9B-82BB-2C7E4F80A8EA}" type="pres">
      <dgm:prSet presAssocID="{CDDDFACB-A631-464A-9714-8FE8009DA072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2F7AA599-6BA8-4D1C-97C2-373546EDF68B}" type="pres">
      <dgm:prSet presAssocID="{CDDDFACB-A631-464A-9714-8FE8009DA072}" presName="parentText" presStyleLbl="node1" presStyleIdx="4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D8796E-7610-419B-89F7-D1B67EA95BED}" type="pres">
      <dgm:prSet presAssocID="{CDDDFACB-A631-464A-9714-8FE8009DA072}" presName="negativeSpace" presStyleCnt="0"/>
      <dgm:spPr/>
    </dgm:pt>
    <dgm:pt modelId="{FB93EFBB-94D4-49FE-84AC-E24157A8AA69}" type="pres">
      <dgm:prSet presAssocID="{CDDDFACB-A631-464A-9714-8FE8009DA072}" presName="childText" presStyleLbl="conFgAcc1" presStyleIdx="4" presStyleCnt="6">
        <dgm:presLayoutVars>
          <dgm:bulletEnabled val="1"/>
        </dgm:presLayoutVars>
      </dgm:prSet>
      <dgm:spPr/>
    </dgm:pt>
    <dgm:pt modelId="{36D99534-47AF-46D4-B822-E7E53703B59A}" type="pres">
      <dgm:prSet presAssocID="{1F132241-3826-4386-9514-E22FA40B2F20}" presName="spaceBetweenRectangles" presStyleCnt="0"/>
      <dgm:spPr/>
    </dgm:pt>
    <dgm:pt modelId="{7CBC7D22-538E-46A0-ACA9-C8CAE905A165}" type="pres">
      <dgm:prSet presAssocID="{45D756DF-1A82-4369-9916-DD7915DBE20C}" presName="parentLin" presStyleCnt="0"/>
      <dgm:spPr/>
    </dgm:pt>
    <dgm:pt modelId="{9D606D92-92A9-4B58-B25E-98385976BE4F}" type="pres">
      <dgm:prSet presAssocID="{45D756DF-1A82-4369-9916-DD7915DBE20C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6F67872F-A870-4441-A602-D4823EEBBE0C}" type="pres">
      <dgm:prSet presAssocID="{45D756DF-1A82-4369-9916-DD7915DBE20C}" presName="parentText" presStyleLbl="node1" presStyleIdx="5" presStyleCnt="6" custScaleX="134045" custScaleY="15003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6ECF6E-546C-4745-85D2-750F1FEE7F31}" type="pres">
      <dgm:prSet presAssocID="{45D756DF-1A82-4369-9916-DD7915DBE20C}" presName="negativeSpace" presStyleCnt="0"/>
      <dgm:spPr/>
    </dgm:pt>
    <dgm:pt modelId="{C01554BD-3F14-4ED4-9792-508C3A6AA87E}" type="pres">
      <dgm:prSet presAssocID="{45D756DF-1A82-4369-9916-DD7915DBE20C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95D85AA1-816A-4EAA-8421-45610071128C}" type="presOf" srcId="{A535449B-C9F2-47CE-8B99-BCE07C2BEAD1}" destId="{11977AA0-EA7C-43A3-8579-118A97A282C9}" srcOrd="0" destOrd="0" presId="urn:microsoft.com/office/officeart/2005/8/layout/list1"/>
    <dgm:cxn modelId="{F03A2999-8830-4A96-9155-801A6B2F10B9}" type="presOf" srcId="{CDDDFACB-A631-464A-9714-8FE8009DA072}" destId="{2F7AA599-6BA8-4D1C-97C2-373546EDF68B}" srcOrd="1" destOrd="0" presId="urn:microsoft.com/office/officeart/2005/8/layout/list1"/>
    <dgm:cxn modelId="{FA2274B2-FA9F-44BF-B34E-CAB366795CE9}" srcId="{54359114-223D-447F-8EEA-9B19A9FE1999}" destId="{70A27FB0-AEA3-48B2-AF9B-E91F1FB3DF0B}" srcOrd="1" destOrd="0" parTransId="{1FBC75E5-E109-4D4E-9C69-0A1DE20305A1}" sibTransId="{9083F7F2-AD72-4388-B605-64DFBAA1E1B0}"/>
    <dgm:cxn modelId="{51E27D5D-4E3D-4E98-99FD-D1DAC357200E}" type="presOf" srcId="{A535449B-C9F2-47CE-8B99-BCE07C2BEAD1}" destId="{E3720F00-FDA9-4EED-9801-8C46C8ABEC4A}" srcOrd="1" destOrd="0" presId="urn:microsoft.com/office/officeart/2005/8/layout/list1"/>
    <dgm:cxn modelId="{6F461F14-901E-4C51-8BF2-A545883A9D36}" type="presOf" srcId="{01C631F5-D611-43AF-93CE-E91798510235}" destId="{20D8B466-F021-4696-9549-82B7A256E6C4}" srcOrd="1" destOrd="0" presId="urn:microsoft.com/office/officeart/2005/8/layout/list1"/>
    <dgm:cxn modelId="{B8AB8444-32E2-4538-B1B0-00215DEE172E}" srcId="{54359114-223D-447F-8EEA-9B19A9FE1999}" destId="{CDDDFACB-A631-464A-9714-8FE8009DA072}" srcOrd="4" destOrd="0" parTransId="{FDC300B0-994E-4A7F-A75F-29F12D1E13DA}" sibTransId="{1F132241-3826-4386-9514-E22FA40B2F20}"/>
    <dgm:cxn modelId="{763793D9-542C-4165-80C4-DCF06D2EEF7E}" type="presOf" srcId="{54359114-223D-447F-8EEA-9B19A9FE1999}" destId="{2D511284-B16B-478A-A975-D5863A7355B5}" srcOrd="0" destOrd="0" presId="urn:microsoft.com/office/officeart/2005/8/layout/list1"/>
    <dgm:cxn modelId="{7B551CDA-15E4-48E6-B87D-DD1708DB7FE9}" type="presOf" srcId="{CDDDFACB-A631-464A-9714-8FE8009DA072}" destId="{A38C1216-3243-4E9B-82BB-2C7E4F80A8EA}" srcOrd="0" destOrd="0" presId="urn:microsoft.com/office/officeart/2005/8/layout/list1"/>
    <dgm:cxn modelId="{7108E94A-41E1-4434-A383-023045BAFB88}" type="presOf" srcId="{70A27FB0-AEA3-48B2-AF9B-E91F1FB3DF0B}" destId="{DF36780F-88DA-4417-9A04-142F57683454}" srcOrd="1" destOrd="0" presId="urn:microsoft.com/office/officeart/2005/8/layout/list1"/>
    <dgm:cxn modelId="{64E31AC9-51A5-4314-998C-CB84CD49E951}" type="presOf" srcId="{01C631F5-D611-43AF-93CE-E91798510235}" destId="{C6F69ABD-0CF0-4F2C-90D3-C37349D03E01}" srcOrd="0" destOrd="0" presId="urn:microsoft.com/office/officeart/2005/8/layout/list1"/>
    <dgm:cxn modelId="{2FDC8802-0131-40B3-8D7F-CFC4EDA9194A}" type="presOf" srcId="{45D756DF-1A82-4369-9916-DD7915DBE20C}" destId="{9D606D92-92A9-4B58-B25E-98385976BE4F}" srcOrd="0" destOrd="0" presId="urn:microsoft.com/office/officeart/2005/8/layout/list1"/>
    <dgm:cxn modelId="{0218403A-ADFC-4EAF-9154-CB83571D0E00}" type="presOf" srcId="{70A27FB0-AEA3-48B2-AF9B-E91F1FB3DF0B}" destId="{EE574468-F2B9-47BF-BA8A-D19E43C40B03}" srcOrd="0" destOrd="0" presId="urn:microsoft.com/office/officeart/2005/8/layout/list1"/>
    <dgm:cxn modelId="{FE6BD6B0-A6B4-4C7B-9575-076F328A6149}" srcId="{54359114-223D-447F-8EEA-9B19A9FE1999}" destId="{5E138497-D75D-4ABD-84BE-3CC085D66389}" srcOrd="2" destOrd="0" parTransId="{C5281D84-1904-4FCE-9454-351EEF2F0C2F}" sibTransId="{5A7BE4AB-3B61-4A26-BC29-B625D520B552}"/>
    <dgm:cxn modelId="{BF970F95-5859-46D7-B77C-59DB214EA454}" type="presOf" srcId="{5E138497-D75D-4ABD-84BE-3CC085D66389}" destId="{E7E45E8A-BCBB-43FB-85BC-71E3AFDD61CA}" srcOrd="0" destOrd="0" presId="urn:microsoft.com/office/officeart/2005/8/layout/list1"/>
    <dgm:cxn modelId="{489CCAE5-5041-4E41-88E6-5274B859DE67}" type="presOf" srcId="{45D756DF-1A82-4369-9916-DD7915DBE20C}" destId="{6F67872F-A870-4441-A602-D4823EEBBE0C}" srcOrd="1" destOrd="0" presId="urn:microsoft.com/office/officeart/2005/8/layout/list1"/>
    <dgm:cxn modelId="{7C4D1EEA-82F7-4B3B-BD5E-36052CCE2A0E}" srcId="{54359114-223D-447F-8EEA-9B19A9FE1999}" destId="{45D756DF-1A82-4369-9916-DD7915DBE20C}" srcOrd="5" destOrd="0" parTransId="{9A9795C8-E276-47DB-8984-12F4322E8978}" sibTransId="{181D606A-68D1-416D-8907-BA54829CC643}"/>
    <dgm:cxn modelId="{DB1C39DC-0520-4D88-B363-833B3035BC38}" type="presOf" srcId="{5E138497-D75D-4ABD-84BE-3CC085D66389}" destId="{7906CDF5-1EFF-4C29-8CF8-4CB3F15238F0}" srcOrd="1" destOrd="0" presId="urn:microsoft.com/office/officeart/2005/8/layout/list1"/>
    <dgm:cxn modelId="{B773D518-8997-451E-AB65-E4F3D214C94D}" srcId="{54359114-223D-447F-8EEA-9B19A9FE1999}" destId="{01C631F5-D611-43AF-93CE-E91798510235}" srcOrd="0" destOrd="0" parTransId="{02467192-8C25-4209-94CC-FDE3C8AF5C24}" sibTransId="{B1EEDB55-BA3A-41CD-87B3-6D7E71080585}"/>
    <dgm:cxn modelId="{30FDCEC6-D2D6-4501-A465-63A9B19FBD7F}" srcId="{54359114-223D-447F-8EEA-9B19A9FE1999}" destId="{A535449B-C9F2-47CE-8B99-BCE07C2BEAD1}" srcOrd="3" destOrd="0" parTransId="{F3875374-BF6E-474F-B85F-9A79025713A3}" sibTransId="{4DDFE075-C5E4-4F1A-A1BB-5C16ECE64657}"/>
    <dgm:cxn modelId="{00696F3A-B7F8-4BAA-8549-B5D09419DD05}" type="presParOf" srcId="{2D511284-B16B-478A-A975-D5863A7355B5}" destId="{88FE546E-86F2-4B60-AE95-430136162C1A}" srcOrd="0" destOrd="0" presId="urn:microsoft.com/office/officeart/2005/8/layout/list1"/>
    <dgm:cxn modelId="{161058B9-A9EF-4028-B4B4-2CA798330455}" type="presParOf" srcId="{88FE546E-86F2-4B60-AE95-430136162C1A}" destId="{C6F69ABD-0CF0-4F2C-90D3-C37349D03E01}" srcOrd="0" destOrd="0" presId="urn:microsoft.com/office/officeart/2005/8/layout/list1"/>
    <dgm:cxn modelId="{7DE66294-7737-40E1-925D-7C6BC8627D77}" type="presParOf" srcId="{88FE546E-86F2-4B60-AE95-430136162C1A}" destId="{20D8B466-F021-4696-9549-82B7A256E6C4}" srcOrd="1" destOrd="0" presId="urn:microsoft.com/office/officeart/2005/8/layout/list1"/>
    <dgm:cxn modelId="{EA279D9C-DE36-493F-BFCE-8428F98580D1}" type="presParOf" srcId="{2D511284-B16B-478A-A975-D5863A7355B5}" destId="{EA4D0847-240D-4A34-A0A5-F86D3A8D6958}" srcOrd="1" destOrd="0" presId="urn:microsoft.com/office/officeart/2005/8/layout/list1"/>
    <dgm:cxn modelId="{E860E37A-E17D-4FA3-9383-3BB3F9C4AFEB}" type="presParOf" srcId="{2D511284-B16B-478A-A975-D5863A7355B5}" destId="{61936B3F-EB50-4E05-91C4-BD1FC03800D9}" srcOrd="2" destOrd="0" presId="urn:microsoft.com/office/officeart/2005/8/layout/list1"/>
    <dgm:cxn modelId="{7EAB1B06-1132-4C6C-B4F7-AA16ACD4A3F2}" type="presParOf" srcId="{2D511284-B16B-478A-A975-D5863A7355B5}" destId="{0A187AC8-C5D0-429C-98B6-D0DEDDAE1E53}" srcOrd="3" destOrd="0" presId="urn:microsoft.com/office/officeart/2005/8/layout/list1"/>
    <dgm:cxn modelId="{B7E721E1-22F6-446E-8FB8-9C6E269CFFB4}" type="presParOf" srcId="{2D511284-B16B-478A-A975-D5863A7355B5}" destId="{63585907-0443-4A6F-ACDB-BDFA8792C953}" srcOrd="4" destOrd="0" presId="urn:microsoft.com/office/officeart/2005/8/layout/list1"/>
    <dgm:cxn modelId="{B6680A14-8477-4FA4-9E11-DCA9CCE87145}" type="presParOf" srcId="{63585907-0443-4A6F-ACDB-BDFA8792C953}" destId="{EE574468-F2B9-47BF-BA8A-D19E43C40B03}" srcOrd="0" destOrd="0" presId="urn:microsoft.com/office/officeart/2005/8/layout/list1"/>
    <dgm:cxn modelId="{C8925624-7FB6-49F1-8C57-DB7BDCA8A3F6}" type="presParOf" srcId="{63585907-0443-4A6F-ACDB-BDFA8792C953}" destId="{DF36780F-88DA-4417-9A04-142F57683454}" srcOrd="1" destOrd="0" presId="urn:microsoft.com/office/officeart/2005/8/layout/list1"/>
    <dgm:cxn modelId="{01C0AF4F-5672-4D63-9227-87991DDFCE75}" type="presParOf" srcId="{2D511284-B16B-478A-A975-D5863A7355B5}" destId="{704A63E2-ADF1-4331-8A06-B4127100D63D}" srcOrd="5" destOrd="0" presId="urn:microsoft.com/office/officeart/2005/8/layout/list1"/>
    <dgm:cxn modelId="{F1091D4E-0060-490B-8700-3AD4A5A8CF89}" type="presParOf" srcId="{2D511284-B16B-478A-A975-D5863A7355B5}" destId="{A7274D65-82F9-4A91-A69B-81DCBCD7A22B}" srcOrd="6" destOrd="0" presId="urn:microsoft.com/office/officeart/2005/8/layout/list1"/>
    <dgm:cxn modelId="{0B0C1C96-FA64-4D40-81D1-3550E997BBF5}" type="presParOf" srcId="{2D511284-B16B-478A-A975-D5863A7355B5}" destId="{B4F54CDD-3979-4862-AEBC-0C54D798BAD0}" srcOrd="7" destOrd="0" presId="urn:microsoft.com/office/officeart/2005/8/layout/list1"/>
    <dgm:cxn modelId="{80041B93-A4B3-4B9D-82D5-8C605832D18E}" type="presParOf" srcId="{2D511284-B16B-478A-A975-D5863A7355B5}" destId="{9B5905F0-03A6-49FE-8F43-CCCD5E66BB88}" srcOrd="8" destOrd="0" presId="urn:microsoft.com/office/officeart/2005/8/layout/list1"/>
    <dgm:cxn modelId="{B3CE9C65-3F48-4668-AB61-658722893FD9}" type="presParOf" srcId="{9B5905F0-03A6-49FE-8F43-CCCD5E66BB88}" destId="{E7E45E8A-BCBB-43FB-85BC-71E3AFDD61CA}" srcOrd="0" destOrd="0" presId="urn:microsoft.com/office/officeart/2005/8/layout/list1"/>
    <dgm:cxn modelId="{0AF3A529-BEB2-45A9-96D2-0F067D9EA33F}" type="presParOf" srcId="{9B5905F0-03A6-49FE-8F43-CCCD5E66BB88}" destId="{7906CDF5-1EFF-4C29-8CF8-4CB3F15238F0}" srcOrd="1" destOrd="0" presId="urn:microsoft.com/office/officeart/2005/8/layout/list1"/>
    <dgm:cxn modelId="{BFC71AEE-C1AD-4CF7-9B0D-CE618D4F7738}" type="presParOf" srcId="{2D511284-B16B-478A-A975-D5863A7355B5}" destId="{E27FC166-F571-4C5D-94AB-FA71916B26D2}" srcOrd="9" destOrd="0" presId="urn:microsoft.com/office/officeart/2005/8/layout/list1"/>
    <dgm:cxn modelId="{05DEF888-6791-4AF8-B6D4-0609B265D372}" type="presParOf" srcId="{2D511284-B16B-478A-A975-D5863A7355B5}" destId="{A55F5F9B-82AD-498A-86BE-A63D75853A94}" srcOrd="10" destOrd="0" presId="urn:microsoft.com/office/officeart/2005/8/layout/list1"/>
    <dgm:cxn modelId="{95376985-67EB-4022-98C3-A5CCCE250ECA}" type="presParOf" srcId="{2D511284-B16B-478A-A975-D5863A7355B5}" destId="{B0AAD165-23B5-484F-AFFC-AC81621FEE9B}" srcOrd="11" destOrd="0" presId="urn:microsoft.com/office/officeart/2005/8/layout/list1"/>
    <dgm:cxn modelId="{C8A5CD15-24D2-4B69-B28E-9B1848BA2E6B}" type="presParOf" srcId="{2D511284-B16B-478A-A975-D5863A7355B5}" destId="{DDEB6C8C-2604-4E0F-899A-53153DA80E1A}" srcOrd="12" destOrd="0" presId="urn:microsoft.com/office/officeart/2005/8/layout/list1"/>
    <dgm:cxn modelId="{B3292506-B5AB-4655-A61E-A49135B616D2}" type="presParOf" srcId="{DDEB6C8C-2604-4E0F-899A-53153DA80E1A}" destId="{11977AA0-EA7C-43A3-8579-118A97A282C9}" srcOrd="0" destOrd="0" presId="urn:microsoft.com/office/officeart/2005/8/layout/list1"/>
    <dgm:cxn modelId="{ADA6BE44-7748-41FD-8A16-AFD707B847F4}" type="presParOf" srcId="{DDEB6C8C-2604-4E0F-899A-53153DA80E1A}" destId="{E3720F00-FDA9-4EED-9801-8C46C8ABEC4A}" srcOrd="1" destOrd="0" presId="urn:microsoft.com/office/officeart/2005/8/layout/list1"/>
    <dgm:cxn modelId="{2CCA8C7C-B9A5-43E7-AD2A-6D1671E292E4}" type="presParOf" srcId="{2D511284-B16B-478A-A975-D5863A7355B5}" destId="{267F1CC1-36C5-43DE-B467-F08F89F8EDC7}" srcOrd="13" destOrd="0" presId="urn:microsoft.com/office/officeart/2005/8/layout/list1"/>
    <dgm:cxn modelId="{9661C39A-2838-4122-9A07-722A734A9B8D}" type="presParOf" srcId="{2D511284-B16B-478A-A975-D5863A7355B5}" destId="{BFBEFFBF-D0DE-4C54-ADC8-2E189CB630D6}" srcOrd="14" destOrd="0" presId="urn:microsoft.com/office/officeart/2005/8/layout/list1"/>
    <dgm:cxn modelId="{3EB12FBA-CE90-430A-A753-1D231DB6B01B}" type="presParOf" srcId="{2D511284-B16B-478A-A975-D5863A7355B5}" destId="{EEB8AB8A-F8C5-4589-A7B5-68793CD9E0A5}" srcOrd="15" destOrd="0" presId="urn:microsoft.com/office/officeart/2005/8/layout/list1"/>
    <dgm:cxn modelId="{DAB66B90-5C4E-4AAE-938F-710F341AD856}" type="presParOf" srcId="{2D511284-B16B-478A-A975-D5863A7355B5}" destId="{CC74D82C-7D39-4A0F-9692-7F63EB98132A}" srcOrd="16" destOrd="0" presId="urn:microsoft.com/office/officeart/2005/8/layout/list1"/>
    <dgm:cxn modelId="{E2CFC3F7-19C3-47DE-8CC7-3272D438CCA6}" type="presParOf" srcId="{CC74D82C-7D39-4A0F-9692-7F63EB98132A}" destId="{A38C1216-3243-4E9B-82BB-2C7E4F80A8EA}" srcOrd="0" destOrd="0" presId="urn:microsoft.com/office/officeart/2005/8/layout/list1"/>
    <dgm:cxn modelId="{802E55D3-AB19-48B3-9F6C-8EE060B481C6}" type="presParOf" srcId="{CC74D82C-7D39-4A0F-9692-7F63EB98132A}" destId="{2F7AA599-6BA8-4D1C-97C2-373546EDF68B}" srcOrd="1" destOrd="0" presId="urn:microsoft.com/office/officeart/2005/8/layout/list1"/>
    <dgm:cxn modelId="{8206F2CD-C771-40E5-A041-53301A420CE6}" type="presParOf" srcId="{2D511284-B16B-478A-A975-D5863A7355B5}" destId="{E6D8796E-7610-419B-89F7-D1B67EA95BED}" srcOrd="17" destOrd="0" presId="urn:microsoft.com/office/officeart/2005/8/layout/list1"/>
    <dgm:cxn modelId="{6E482432-B594-4C2D-B506-508D2B66381D}" type="presParOf" srcId="{2D511284-B16B-478A-A975-D5863A7355B5}" destId="{FB93EFBB-94D4-49FE-84AC-E24157A8AA69}" srcOrd="18" destOrd="0" presId="urn:microsoft.com/office/officeart/2005/8/layout/list1"/>
    <dgm:cxn modelId="{08337183-5E76-47D9-8B04-8EEF868B6819}" type="presParOf" srcId="{2D511284-B16B-478A-A975-D5863A7355B5}" destId="{36D99534-47AF-46D4-B822-E7E53703B59A}" srcOrd="19" destOrd="0" presId="urn:microsoft.com/office/officeart/2005/8/layout/list1"/>
    <dgm:cxn modelId="{41041346-DC25-4CE4-8EB6-F6207B246F04}" type="presParOf" srcId="{2D511284-B16B-478A-A975-D5863A7355B5}" destId="{7CBC7D22-538E-46A0-ACA9-C8CAE905A165}" srcOrd="20" destOrd="0" presId="urn:microsoft.com/office/officeart/2005/8/layout/list1"/>
    <dgm:cxn modelId="{B717A1CA-63B0-41A0-9F6E-6C646752AB34}" type="presParOf" srcId="{7CBC7D22-538E-46A0-ACA9-C8CAE905A165}" destId="{9D606D92-92A9-4B58-B25E-98385976BE4F}" srcOrd="0" destOrd="0" presId="urn:microsoft.com/office/officeart/2005/8/layout/list1"/>
    <dgm:cxn modelId="{F3B1C87D-48B5-401D-962E-AB73543E0241}" type="presParOf" srcId="{7CBC7D22-538E-46A0-ACA9-C8CAE905A165}" destId="{6F67872F-A870-4441-A602-D4823EEBBE0C}" srcOrd="1" destOrd="0" presId="urn:microsoft.com/office/officeart/2005/8/layout/list1"/>
    <dgm:cxn modelId="{7254B8CC-D83E-4C9A-82B6-6E786B7E7E80}" type="presParOf" srcId="{2D511284-B16B-478A-A975-D5863A7355B5}" destId="{A76ECF6E-546C-4745-85D2-750F1FEE7F31}" srcOrd="21" destOrd="0" presId="urn:microsoft.com/office/officeart/2005/8/layout/list1"/>
    <dgm:cxn modelId="{A2260C86-0935-44D5-8B81-8FB4801E4FA2}" type="presParOf" srcId="{2D511284-B16B-478A-A975-D5863A7355B5}" destId="{C01554BD-3F14-4ED4-9792-508C3A6AA87E}" srcOrd="22" destOrd="0" presId="urn:microsoft.com/office/officeart/2005/8/layout/list1"/>
  </dgm:cxnLst>
  <dgm:bg/>
  <dgm:whole/>
  <dgm:extLst>
    <a:ext uri="http://schemas.microsoft.com/office/drawing/2008/diagram"/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4359114-223D-447F-8EEA-9B19A9FE1999}" type="doc">
      <dgm:prSet loTypeId="urn:microsoft.com/office/officeart/2005/8/layout/list1" loCatId="list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en-US"/>
        </a:p>
      </dgm:t>
    </dgm:pt>
    <dgm:pt modelId="{01C631F5-D611-43AF-93CE-E91798510235}">
      <dgm:prSet/>
      <dgm:spPr/>
      <dgm:t>
        <a:bodyPr/>
        <a:lstStyle/>
        <a:p>
          <a:pPr rtl="0"/>
          <a:r>
            <a:rPr lang="ru-RU" dirty="0" smtClean="0"/>
            <a:t>Отчисления государственного бюджета Азербайджанской Республики</a:t>
          </a:r>
          <a:endParaRPr lang="en-US" dirty="0"/>
        </a:p>
      </dgm:t>
    </dgm:pt>
    <dgm:pt modelId="{02467192-8C25-4209-94CC-FDE3C8AF5C24}" type="parTrans" cxnId="{B773D518-8997-451E-AB65-E4F3D214C94D}">
      <dgm:prSet/>
      <dgm:spPr/>
      <dgm:t>
        <a:bodyPr/>
        <a:lstStyle/>
        <a:p>
          <a:endParaRPr lang="en-US"/>
        </a:p>
      </dgm:t>
    </dgm:pt>
    <dgm:pt modelId="{B1EEDB55-BA3A-41CD-87B3-6D7E71080585}" type="sibTrans" cxnId="{B773D518-8997-451E-AB65-E4F3D214C94D}">
      <dgm:prSet/>
      <dgm:spPr/>
      <dgm:t>
        <a:bodyPr/>
        <a:lstStyle/>
        <a:p>
          <a:endParaRPr lang="en-US"/>
        </a:p>
      </dgm:t>
    </dgm:pt>
    <dgm:pt modelId="{70A27FB0-AEA3-48B2-AF9B-E91F1FB3DF0B}">
      <dgm:prSet/>
      <dgm:spPr/>
      <dgm:t>
        <a:bodyPr/>
        <a:lstStyle/>
        <a:p>
          <a:pPr rtl="0"/>
          <a:r>
            <a:rPr lang="ru-RU" dirty="0" smtClean="0"/>
            <a:t>Поступления от деятельности Фонда</a:t>
          </a:r>
          <a:endParaRPr lang="en-US" dirty="0"/>
        </a:p>
      </dgm:t>
    </dgm:pt>
    <dgm:pt modelId="{1FBC75E5-E109-4D4E-9C69-0A1DE20305A1}" type="parTrans" cxnId="{FA2274B2-FA9F-44BF-B34E-CAB366795CE9}">
      <dgm:prSet/>
      <dgm:spPr/>
      <dgm:t>
        <a:bodyPr/>
        <a:lstStyle/>
        <a:p>
          <a:endParaRPr lang="en-US"/>
        </a:p>
      </dgm:t>
    </dgm:pt>
    <dgm:pt modelId="{9083F7F2-AD72-4388-B605-64DFBAA1E1B0}" type="sibTrans" cxnId="{FA2274B2-FA9F-44BF-B34E-CAB366795CE9}">
      <dgm:prSet/>
      <dgm:spPr/>
      <dgm:t>
        <a:bodyPr/>
        <a:lstStyle/>
        <a:p>
          <a:endParaRPr lang="en-US"/>
        </a:p>
      </dgm:t>
    </dgm:pt>
    <dgm:pt modelId="{5E138497-D75D-4ABD-84BE-3CC085D66389}">
      <dgm:prSet/>
      <dgm:spPr/>
      <dgm:t>
        <a:bodyPr/>
        <a:lstStyle/>
        <a:p>
          <a:pPr rtl="0"/>
          <a:r>
            <a:rPr lang="ru-RU" smtClean="0"/>
            <a:t> Дивиденты от ценных бумаг, приобретенных фондом</a:t>
          </a:r>
          <a:endParaRPr lang="en-US" dirty="0"/>
        </a:p>
      </dgm:t>
    </dgm:pt>
    <dgm:pt modelId="{C5281D84-1904-4FCE-9454-351EEF2F0C2F}" type="parTrans" cxnId="{FE6BD6B0-A6B4-4C7B-9575-076F328A6149}">
      <dgm:prSet/>
      <dgm:spPr/>
      <dgm:t>
        <a:bodyPr/>
        <a:lstStyle/>
        <a:p>
          <a:endParaRPr lang="en-US"/>
        </a:p>
      </dgm:t>
    </dgm:pt>
    <dgm:pt modelId="{5A7BE4AB-3B61-4A26-BC29-B625D520B552}" type="sibTrans" cxnId="{FE6BD6B0-A6B4-4C7B-9575-076F328A6149}">
      <dgm:prSet/>
      <dgm:spPr/>
      <dgm:t>
        <a:bodyPr/>
        <a:lstStyle/>
        <a:p>
          <a:endParaRPr lang="en-US"/>
        </a:p>
      </dgm:t>
    </dgm:pt>
    <dgm:pt modelId="{A535449B-C9F2-47CE-8B99-BCE07C2BEAD1}">
      <dgm:prSet/>
      <dgm:spPr/>
      <dgm:t>
        <a:bodyPr/>
        <a:lstStyle/>
        <a:p>
          <a:r>
            <a:rPr lang="ru-RU" smtClean="0"/>
            <a:t>Добровольные пожертвования от </a:t>
          </a:r>
          <a:r>
            <a:rPr lang="ru-RU" dirty="0" smtClean="0"/>
            <a:t>отечественных и иностранных юридических и </a:t>
          </a:r>
          <a:r>
            <a:rPr lang="ru-RU" smtClean="0"/>
            <a:t>физических лиц</a:t>
          </a:r>
          <a:endParaRPr lang="ru-RU" dirty="0"/>
        </a:p>
      </dgm:t>
    </dgm:pt>
    <dgm:pt modelId="{F3875374-BF6E-474F-B85F-9A79025713A3}" type="parTrans" cxnId="{30FDCEC6-D2D6-4501-A465-63A9B19FBD7F}">
      <dgm:prSet/>
      <dgm:spPr/>
      <dgm:t>
        <a:bodyPr/>
        <a:lstStyle/>
        <a:p>
          <a:endParaRPr lang="ru-RU"/>
        </a:p>
      </dgm:t>
    </dgm:pt>
    <dgm:pt modelId="{4DDFE075-C5E4-4F1A-A1BB-5C16ECE64657}" type="sibTrans" cxnId="{30FDCEC6-D2D6-4501-A465-63A9B19FBD7F}">
      <dgm:prSet/>
      <dgm:spPr/>
      <dgm:t>
        <a:bodyPr/>
        <a:lstStyle/>
        <a:p>
          <a:endParaRPr lang="ru-RU"/>
        </a:p>
      </dgm:t>
    </dgm:pt>
    <dgm:pt modelId="{D8E5E73E-71AD-4F90-B214-A303BCFB85DF}">
      <dgm:prSet/>
      <dgm:spPr/>
      <dgm:t>
        <a:bodyPr/>
        <a:lstStyle/>
        <a:p>
          <a:r>
            <a:rPr lang="ru-RU" dirty="0" smtClean="0"/>
            <a:t>Помощь со стороны иностранных государств и международных организаций, гранты и кредиты</a:t>
          </a:r>
          <a:endParaRPr lang="ru-RU" dirty="0"/>
        </a:p>
      </dgm:t>
    </dgm:pt>
    <dgm:pt modelId="{03C04CEB-5131-478E-875A-A4985B7BDB1A}" type="parTrans" cxnId="{D21CEF22-1934-4F0A-898D-D4FC7C1E5C4F}">
      <dgm:prSet/>
      <dgm:spPr/>
      <dgm:t>
        <a:bodyPr/>
        <a:lstStyle/>
        <a:p>
          <a:endParaRPr lang="ru-RU"/>
        </a:p>
      </dgm:t>
    </dgm:pt>
    <dgm:pt modelId="{1D30E238-AC25-4E22-A728-C6E10C15A342}" type="sibTrans" cxnId="{D21CEF22-1934-4F0A-898D-D4FC7C1E5C4F}">
      <dgm:prSet/>
      <dgm:spPr/>
      <dgm:t>
        <a:bodyPr/>
        <a:lstStyle/>
        <a:p>
          <a:endParaRPr lang="ru-RU"/>
        </a:p>
      </dgm:t>
    </dgm:pt>
    <dgm:pt modelId="{671A067E-F67C-47DB-B831-1BB82F37AC8D}">
      <dgm:prSet/>
      <dgm:spPr/>
      <dgm:t>
        <a:bodyPr/>
        <a:lstStyle/>
        <a:p>
          <a:r>
            <a:rPr lang="ru-RU" dirty="0" smtClean="0"/>
            <a:t>Другие источники, допускаемые законодательством</a:t>
          </a:r>
          <a:endParaRPr lang="ru-RU" dirty="0"/>
        </a:p>
      </dgm:t>
    </dgm:pt>
    <dgm:pt modelId="{69681011-A916-47D6-88EF-67636FE445E8}" type="parTrans" cxnId="{0E3E45B9-B0A1-49FB-9B37-272FDA14015A}">
      <dgm:prSet/>
      <dgm:spPr/>
      <dgm:t>
        <a:bodyPr/>
        <a:lstStyle/>
        <a:p>
          <a:endParaRPr lang="ru-RU"/>
        </a:p>
      </dgm:t>
    </dgm:pt>
    <dgm:pt modelId="{D72CF6FF-8799-4260-A148-B68BB6C4EEEC}" type="sibTrans" cxnId="{0E3E45B9-B0A1-49FB-9B37-272FDA14015A}">
      <dgm:prSet/>
      <dgm:spPr/>
      <dgm:t>
        <a:bodyPr/>
        <a:lstStyle/>
        <a:p>
          <a:endParaRPr lang="ru-RU"/>
        </a:p>
      </dgm:t>
    </dgm:pt>
    <dgm:pt modelId="{2D511284-B16B-478A-A975-D5863A7355B5}" type="pres">
      <dgm:prSet presAssocID="{54359114-223D-447F-8EEA-9B19A9FE199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8FE546E-86F2-4B60-AE95-430136162C1A}" type="pres">
      <dgm:prSet presAssocID="{01C631F5-D611-43AF-93CE-E91798510235}" presName="parentLin" presStyleCnt="0"/>
      <dgm:spPr/>
    </dgm:pt>
    <dgm:pt modelId="{C6F69ABD-0CF0-4F2C-90D3-C37349D03E01}" type="pres">
      <dgm:prSet presAssocID="{01C631F5-D611-43AF-93CE-E91798510235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20D8B466-F021-4696-9549-82B7A256E6C4}" type="pres">
      <dgm:prSet presAssocID="{01C631F5-D611-43AF-93CE-E91798510235}" presName="parentText" presStyleLbl="node1" presStyleIdx="0" presStyleCnt="6" custScaleX="135040" custScaleY="114822" custLinFactNeighborX="-5660" custLinFactNeighborY="2180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4D0847-240D-4A34-A0A5-F86D3A8D6958}" type="pres">
      <dgm:prSet presAssocID="{01C631F5-D611-43AF-93CE-E91798510235}" presName="negativeSpace" presStyleCnt="0"/>
      <dgm:spPr/>
    </dgm:pt>
    <dgm:pt modelId="{61936B3F-EB50-4E05-91C4-BD1FC03800D9}" type="pres">
      <dgm:prSet presAssocID="{01C631F5-D611-43AF-93CE-E91798510235}" presName="childText" presStyleLbl="conFgAcc1" presStyleIdx="0" presStyleCnt="6">
        <dgm:presLayoutVars>
          <dgm:bulletEnabled val="1"/>
        </dgm:presLayoutVars>
      </dgm:prSet>
      <dgm:spPr/>
    </dgm:pt>
    <dgm:pt modelId="{0A187AC8-C5D0-429C-98B6-D0DEDDAE1E53}" type="pres">
      <dgm:prSet presAssocID="{B1EEDB55-BA3A-41CD-87B3-6D7E71080585}" presName="spaceBetweenRectangles" presStyleCnt="0"/>
      <dgm:spPr/>
    </dgm:pt>
    <dgm:pt modelId="{63585907-0443-4A6F-ACDB-BDFA8792C953}" type="pres">
      <dgm:prSet presAssocID="{70A27FB0-AEA3-48B2-AF9B-E91F1FB3DF0B}" presName="parentLin" presStyleCnt="0"/>
      <dgm:spPr/>
    </dgm:pt>
    <dgm:pt modelId="{EE574468-F2B9-47BF-BA8A-D19E43C40B03}" type="pres">
      <dgm:prSet presAssocID="{70A27FB0-AEA3-48B2-AF9B-E91F1FB3DF0B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DF36780F-88DA-4417-9A04-142F57683454}" type="pres">
      <dgm:prSet presAssocID="{70A27FB0-AEA3-48B2-AF9B-E91F1FB3DF0B}" presName="parentText" presStyleLbl="node1" presStyleIdx="1" presStyleCnt="6" custScaleX="142857" custScaleY="12428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4A63E2-ADF1-4331-8A06-B4127100D63D}" type="pres">
      <dgm:prSet presAssocID="{70A27FB0-AEA3-48B2-AF9B-E91F1FB3DF0B}" presName="negativeSpace" presStyleCnt="0"/>
      <dgm:spPr/>
    </dgm:pt>
    <dgm:pt modelId="{A7274D65-82F9-4A91-A69B-81DCBCD7A22B}" type="pres">
      <dgm:prSet presAssocID="{70A27FB0-AEA3-48B2-AF9B-E91F1FB3DF0B}" presName="childText" presStyleLbl="conFgAcc1" presStyleIdx="1" presStyleCnt="6">
        <dgm:presLayoutVars>
          <dgm:bulletEnabled val="1"/>
        </dgm:presLayoutVars>
      </dgm:prSet>
      <dgm:spPr/>
    </dgm:pt>
    <dgm:pt modelId="{B4F54CDD-3979-4862-AEBC-0C54D798BAD0}" type="pres">
      <dgm:prSet presAssocID="{9083F7F2-AD72-4388-B605-64DFBAA1E1B0}" presName="spaceBetweenRectangles" presStyleCnt="0"/>
      <dgm:spPr/>
    </dgm:pt>
    <dgm:pt modelId="{9B5905F0-03A6-49FE-8F43-CCCD5E66BB88}" type="pres">
      <dgm:prSet presAssocID="{5E138497-D75D-4ABD-84BE-3CC085D66389}" presName="parentLin" presStyleCnt="0"/>
      <dgm:spPr/>
    </dgm:pt>
    <dgm:pt modelId="{E7E45E8A-BCBB-43FB-85BC-71E3AFDD61CA}" type="pres">
      <dgm:prSet presAssocID="{5E138497-D75D-4ABD-84BE-3CC085D66389}" presName="parentLeftMargin" presStyleLbl="node1" presStyleIdx="1" presStyleCnt="6"/>
      <dgm:spPr/>
      <dgm:t>
        <a:bodyPr/>
        <a:lstStyle/>
        <a:p>
          <a:endParaRPr lang="en-US"/>
        </a:p>
      </dgm:t>
    </dgm:pt>
    <dgm:pt modelId="{7906CDF5-1EFF-4C29-8CF8-4CB3F15238F0}" type="pres">
      <dgm:prSet presAssocID="{5E138497-D75D-4ABD-84BE-3CC085D66389}" presName="parentText" presStyleLbl="node1" presStyleIdx="2" presStyleCnt="6" custScaleX="136388" custScaleY="90292" custLinFactNeighborX="-5197" custLinFactNeighborY="943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7FC166-F571-4C5D-94AB-FA71916B26D2}" type="pres">
      <dgm:prSet presAssocID="{5E138497-D75D-4ABD-84BE-3CC085D66389}" presName="negativeSpace" presStyleCnt="0"/>
      <dgm:spPr/>
    </dgm:pt>
    <dgm:pt modelId="{A55F5F9B-82AD-498A-86BE-A63D75853A94}" type="pres">
      <dgm:prSet presAssocID="{5E138497-D75D-4ABD-84BE-3CC085D66389}" presName="childText" presStyleLbl="conFgAcc1" presStyleIdx="2" presStyleCnt="6">
        <dgm:presLayoutVars>
          <dgm:bulletEnabled val="1"/>
        </dgm:presLayoutVars>
      </dgm:prSet>
      <dgm:spPr/>
    </dgm:pt>
    <dgm:pt modelId="{B0AAD165-23B5-484F-AFFC-AC81621FEE9B}" type="pres">
      <dgm:prSet presAssocID="{5A7BE4AB-3B61-4A26-BC29-B625D520B552}" presName="spaceBetweenRectangles" presStyleCnt="0"/>
      <dgm:spPr/>
    </dgm:pt>
    <dgm:pt modelId="{DDEB6C8C-2604-4E0F-899A-53153DA80E1A}" type="pres">
      <dgm:prSet presAssocID="{A535449B-C9F2-47CE-8B99-BCE07C2BEAD1}" presName="parentLin" presStyleCnt="0"/>
      <dgm:spPr/>
    </dgm:pt>
    <dgm:pt modelId="{11977AA0-EA7C-43A3-8579-118A97A282C9}" type="pres">
      <dgm:prSet presAssocID="{A535449B-C9F2-47CE-8B99-BCE07C2BEAD1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E3720F00-FDA9-4EED-9801-8C46C8ABEC4A}" type="pres">
      <dgm:prSet presAssocID="{A535449B-C9F2-47CE-8B99-BCE07C2BEAD1}" presName="parentText" presStyleLbl="node1" presStyleIdx="3" presStyleCnt="6" custScaleX="142857" custScaleY="104505" custLinFactNeighborX="18897" custLinFactNeighborY="214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7F1CC1-36C5-43DE-B467-F08F89F8EDC7}" type="pres">
      <dgm:prSet presAssocID="{A535449B-C9F2-47CE-8B99-BCE07C2BEAD1}" presName="negativeSpace" presStyleCnt="0"/>
      <dgm:spPr/>
    </dgm:pt>
    <dgm:pt modelId="{BFBEFFBF-D0DE-4C54-ADC8-2E189CB630D6}" type="pres">
      <dgm:prSet presAssocID="{A535449B-C9F2-47CE-8B99-BCE07C2BEAD1}" presName="childText" presStyleLbl="conFgAcc1" presStyleIdx="3" presStyleCnt="6" custScaleY="66667">
        <dgm:presLayoutVars>
          <dgm:bulletEnabled val="1"/>
        </dgm:presLayoutVars>
      </dgm:prSet>
      <dgm:spPr/>
    </dgm:pt>
    <dgm:pt modelId="{755AE733-3A8C-472F-B8F6-875C832E194E}" type="pres">
      <dgm:prSet presAssocID="{4DDFE075-C5E4-4F1A-A1BB-5C16ECE64657}" presName="spaceBetweenRectangles" presStyleCnt="0"/>
      <dgm:spPr/>
    </dgm:pt>
    <dgm:pt modelId="{D4B13240-F4C8-4358-9CF7-0A8D73CBA760}" type="pres">
      <dgm:prSet presAssocID="{D8E5E73E-71AD-4F90-B214-A303BCFB85DF}" presName="parentLin" presStyleCnt="0"/>
      <dgm:spPr/>
    </dgm:pt>
    <dgm:pt modelId="{F2FCC450-B114-4B41-9186-0AA60247B4B0}" type="pres">
      <dgm:prSet presAssocID="{D8E5E73E-71AD-4F90-B214-A303BCFB85DF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1CC3CAB9-4747-437F-871A-B2544DDE30F4}" type="pres">
      <dgm:prSet presAssocID="{D8E5E73E-71AD-4F90-B214-A303BCFB85DF}" presName="parentText" presStyleLbl="node1" presStyleIdx="4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22770A-698C-46D9-A6BE-B198A0A98AA0}" type="pres">
      <dgm:prSet presAssocID="{D8E5E73E-71AD-4F90-B214-A303BCFB85DF}" presName="negativeSpace" presStyleCnt="0"/>
      <dgm:spPr/>
    </dgm:pt>
    <dgm:pt modelId="{29C186AE-AD83-43F2-9042-B68066B097C4}" type="pres">
      <dgm:prSet presAssocID="{D8E5E73E-71AD-4F90-B214-A303BCFB85DF}" presName="childText" presStyleLbl="conFgAcc1" presStyleIdx="4" presStyleCnt="6">
        <dgm:presLayoutVars>
          <dgm:bulletEnabled val="1"/>
        </dgm:presLayoutVars>
      </dgm:prSet>
      <dgm:spPr/>
    </dgm:pt>
    <dgm:pt modelId="{EC38AC4F-2A91-413F-92DF-F2AE4ECE8735}" type="pres">
      <dgm:prSet presAssocID="{1D30E238-AC25-4E22-A728-C6E10C15A342}" presName="spaceBetweenRectangles" presStyleCnt="0"/>
      <dgm:spPr/>
    </dgm:pt>
    <dgm:pt modelId="{5A051BDE-CE2F-445C-8CD2-23490EC9EC46}" type="pres">
      <dgm:prSet presAssocID="{671A067E-F67C-47DB-B831-1BB82F37AC8D}" presName="parentLin" presStyleCnt="0"/>
      <dgm:spPr/>
    </dgm:pt>
    <dgm:pt modelId="{223CB476-D390-4581-AFC8-E0A7534B42EF}" type="pres">
      <dgm:prSet presAssocID="{671A067E-F67C-47DB-B831-1BB82F37AC8D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0AFB2887-5676-4F42-9BFE-4C01F180CE0C}" type="pres">
      <dgm:prSet presAssocID="{671A067E-F67C-47DB-B831-1BB82F37AC8D}" presName="parentText" presStyleLbl="node1" presStyleIdx="5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B19A68-BF12-4F65-BD96-5F84F589A360}" type="pres">
      <dgm:prSet presAssocID="{671A067E-F67C-47DB-B831-1BB82F37AC8D}" presName="negativeSpace" presStyleCnt="0"/>
      <dgm:spPr/>
    </dgm:pt>
    <dgm:pt modelId="{F55ADDD6-E33C-4B4E-99A9-A453CBC1BFD9}" type="pres">
      <dgm:prSet presAssocID="{671A067E-F67C-47DB-B831-1BB82F37AC8D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D21CEF22-1934-4F0A-898D-D4FC7C1E5C4F}" srcId="{54359114-223D-447F-8EEA-9B19A9FE1999}" destId="{D8E5E73E-71AD-4F90-B214-A303BCFB85DF}" srcOrd="4" destOrd="0" parTransId="{03C04CEB-5131-478E-875A-A4985B7BDB1A}" sibTransId="{1D30E238-AC25-4E22-A728-C6E10C15A342}"/>
    <dgm:cxn modelId="{2DB8E339-2182-4885-8747-0B5E932FE75E}" type="presOf" srcId="{54359114-223D-447F-8EEA-9B19A9FE1999}" destId="{2D511284-B16B-478A-A975-D5863A7355B5}" srcOrd="0" destOrd="0" presId="urn:microsoft.com/office/officeart/2005/8/layout/list1"/>
    <dgm:cxn modelId="{279E1BD7-A732-4707-B506-C7550D932C54}" type="presOf" srcId="{671A067E-F67C-47DB-B831-1BB82F37AC8D}" destId="{0AFB2887-5676-4F42-9BFE-4C01F180CE0C}" srcOrd="1" destOrd="0" presId="urn:microsoft.com/office/officeart/2005/8/layout/list1"/>
    <dgm:cxn modelId="{C018376E-2BB4-4307-8041-816619C560BE}" type="presOf" srcId="{5E138497-D75D-4ABD-84BE-3CC085D66389}" destId="{7906CDF5-1EFF-4C29-8CF8-4CB3F15238F0}" srcOrd="1" destOrd="0" presId="urn:microsoft.com/office/officeart/2005/8/layout/list1"/>
    <dgm:cxn modelId="{FA2274B2-FA9F-44BF-B34E-CAB366795CE9}" srcId="{54359114-223D-447F-8EEA-9B19A9FE1999}" destId="{70A27FB0-AEA3-48B2-AF9B-E91F1FB3DF0B}" srcOrd="1" destOrd="0" parTransId="{1FBC75E5-E109-4D4E-9C69-0A1DE20305A1}" sibTransId="{9083F7F2-AD72-4388-B605-64DFBAA1E1B0}"/>
    <dgm:cxn modelId="{77FDF9AB-6F43-4062-B7B1-D7B5A8566D03}" type="presOf" srcId="{A535449B-C9F2-47CE-8B99-BCE07C2BEAD1}" destId="{E3720F00-FDA9-4EED-9801-8C46C8ABEC4A}" srcOrd="1" destOrd="0" presId="urn:microsoft.com/office/officeart/2005/8/layout/list1"/>
    <dgm:cxn modelId="{0E3E45B9-B0A1-49FB-9B37-272FDA14015A}" srcId="{54359114-223D-447F-8EEA-9B19A9FE1999}" destId="{671A067E-F67C-47DB-B831-1BB82F37AC8D}" srcOrd="5" destOrd="0" parTransId="{69681011-A916-47D6-88EF-67636FE445E8}" sibTransId="{D72CF6FF-8799-4260-A148-B68BB6C4EEEC}"/>
    <dgm:cxn modelId="{0385A7F5-D017-482A-836A-E7F06CADA418}" type="presOf" srcId="{D8E5E73E-71AD-4F90-B214-A303BCFB85DF}" destId="{1CC3CAB9-4747-437F-871A-B2544DDE30F4}" srcOrd="1" destOrd="0" presId="urn:microsoft.com/office/officeart/2005/8/layout/list1"/>
    <dgm:cxn modelId="{B453C33A-A7D9-4928-B299-DD6E93F3B120}" type="presOf" srcId="{D8E5E73E-71AD-4F90-B214-A303BCFB85DF}" destId="{F2FCC450-B114-4B41-9186-0AA60247B4B0}" srcOrd="0" destOrd="0" presId="urn:microsoft.com/office/officeart/2005/8/layout/list1"/>
    <dgm:cxn modelId="{FE6BD6B0-A6B4-4C7B-9575-076F328A6149}" srcId="{54359114-223D-447F-8EEA-9B19A9FE1999}" destId="{5E138497-D75D-4ABD-84BE-3CC085D66389}" srcOrd="2" destOrd="0" parTransId="{C5281D84-1904-4FCE-9454-351EEF2F0C2F}" sibTransId="{5A7BE4AB-3B61-4A26-BC29-B625D520B552}"/>
    <dgm:cxn modelId="{0ED4DC1E-33B2-45E1-8953-A8DC8750643D}" type="presOf" srcId="{A535449B-C9F2-47CE-8B99-BCE07C2BEAD1}" destId="{11977AA0-EA7C-43A3-8579-118A97A282C9}" srcOrd="0" destOrd="0" presId="urn:microsoft.com/office/officeart/2005/8/layout/list1"/>
    <dgm:cxn modelId="{9FF680FB-047D-40A6-947F-0AC43C7BAA82}" type="presOf" srcId="{5E138497-D75D-4ABD-84BE-3CC085D66389}" destId="{E7E45E8A-BCBB-43FB-85BC-71E3AFDD61CA}" srcOrd="0" destOrd="0" presId="urn:microsoft.com/office/officeart/2005/8/layout/list1"/>
    <dgm:cxn modelId="{70816C80-4326-436C-91B0-C960521544A4}" type="presOf" srcId="{70A27FB0-AEA3-48B2-AF9B-E91F1FB3DF0B}" destId="{DF36780F-88DA-4417-9A04-142F57683454}" srcOrd="1" destOrd="0" presId="urn:microsoft.com/office/officeart/2005/8/layout/list1"/>
    <dgm:cxn modelId="{E5C2D048-A685-42F5-BCD2-181A87FE7486}" type="presOf" srcId="{671A067E-F67C-47DB-B831-1BB82F37AC8D}" destId="{223CB476-D390-4581-AFC8-E0A7534B42EF}" srcOrd="0" destOrd="0" presId="urn:microsoft.com/office/officeart/2005/8/layout/list1"/>
    <dgm:cxn modelId="{96237DBC-975F-4F02-8B20-D1E9C8BFE5A3}" type="presOf" srcId="{01C631F5-D611-43AF-93CE-E91798510235}" destId="{20D8B466-F021-4696-9549-82B7A256E6C4}" srcOrd="1" destOrd="0" presId="urn:microsoft.com/office/officeart/2005/8/layout/list1"/>
    <dgm:cxn modelId="{B773D518-8997-451E-AB65-E4F3D214C94D}" srcId="{54359114-223D-447F-8EEA-9B19A9FE1999}" destId="{01C631F5-D611-43AF-93CE-E91798510235}" srcOrd="0" destOrd="0" parTransId="{02467192-8C25-4209-94CC-FDE3C8AF5C24}" sibTransId="{B1EEDB55-BA3A-41CD-87B3-6D7E71080585}"/>
    <dgm:cxn modelId="{30FDCEC6-D2D6-4501-A465-63A9B19FBD7F}" srcId="{54359114-223D-447F-8EEA-9B19A9FE1999}" destId="{A535449B-C9F2-47CE-8B99-BCE07C2BEAD1}" srcOrd="3" destOrd="0" parTransId="{F3875374-BF6E-474F-B85F-9A79025713A3}" sibTransId="{4DDFE075-C5E4-4F1A-A1BB-5C16ECE64657}"/>
    <dgm:cxn modelId="{EBC3DF72-70FF-4E0C-B746-9A13D4E0CCF8}" type="presOf" srcId="{01C631F5-D611-43AF-93CE-E91798510235}" destId="{C6F69ABD-0CF0-4F2C-90D3-C37349D03E01}" srcOrd="0" destOrd="0" presId="urn:microsoft.com/office/officeart/2005/8/layout/list1"/>
    <dgm:cxn modelId="{77AF937D-D884-4D71-BC4E-2C17F1FC813E}" type="presOf" srcId="{70A27FB0-AEA3-48B2-AF9B-E91F1FB3DF0B}" destId="{EE574468-F2B9-47BF-BA8A-D19E43C40B03}" srcOrd="0" destOrd="0" presId="urn:microsoft.com/office/officeart/2005/8/layout/list1"/>
    <dgm:cxn modelId="{A82600D5-27FE-4C31-8324-6D43EF84555E}" type="presParOf" srcId="{2D511284-B16B-478A-A975-D5863A7355B5}" destId="{88FE546E-86F2-4B60-AE95-430136162C1A}" srcOrd="0" destOrd="0" presId="urn:microsoft.com/office/officeart/2005/8/layout/list1"/>
    <dgm:cxn modelId="{CDF3E5A9-D7FB-42FB-8763-DE0A904BF420}" type="presParOf" srcId="{88FE546E-86F2-4B60-AE95-430136162C1A}" destId="{C6F69ABD-0CF0-4F2C-90D3-C37349D03E01}" srcOrd="0" destOrd="0" presId="urn:microsoft.com/office/officeart/2005/8/layout/list1"/>
    <dgm:cxn modelId="{EFF94D53-5EFB-4FBA-B21D-62D67F23B64D}" type="presParOf" srcId="{88FE546E-86F2-4B60-AE95-430136162C1A}" destId="{20D8B466-F021-4696-9549-82B7A256E6C4}" srcOrd="1" destOrd="0" presId="urn:microsoft.com/office/officeart/2005/8/layout/list1"/>
    <dgm:cxn modelId="{208013BC-E89E-4DAE-A8CB-7217C9DA1E7A}" type="presParOf" srcId="{2D511284-B16B-478A-A975-D5863A7355B5}" destId="{EA4D0847-240D-4A34-A0A5-F86D3A8D6958}" srcOrd="1" destOrd="0" presId="urn:microsoft.com/office/officeart/2005/8/layout/list1"/>
    <dgm:cxn modelId="{DE164A56-4EF4-4D38-90E2-3C52B9079D57}" type="presParOf" srcId="{2D511284-B16B-478A-A975-D5863A7355B5}" destId="{61936B3F-EB50-4E05-91C4-BD1FC03800D9}" srcOrd="2" destOrd="0" presId="urn:microsoft.com/office/officeart/2005/8/layout/list1"/>
    <dgm:cxn modelId="{9C3B54FB-51B8-42DD-8A6E-0167497680DE}" type="presParOf" srcId="{2D511284-B16B-478A-A975-D5863A7355B5}" destId="{0A187AC8-C5D0-429C-98B6-D0DEDDAE1E53}" srcOrd="3" destOrd="0" presId="urn:microsoft.com/office/officeart/2005/8/layout/list1"/>
    <dgm:cxn modelId="{7795083F-A6AF-4FE4-BE66-1220C98970D9}" type="presParOf" srcId="{2D511284-B16B-478A-A975-D5863A7355B5}" destId="{63585907-0443-4A6F-ACDB-BDFA8792C953}" srcOrd="4" destOrd="0" presId="urn:microsoft.com/office/officeart/2005/8/layout/list1"/>
    <dgm:cxn modelId="{0FB1E7B5-1EE5-47DE-9AFE-B5B43B6DC7B7}" type="presParOf" srcId="{63585907-0443-4A6F-ACDB-BDFA8792C953}" destId="{EE574468-F2B9-47BF-BA8A-D19E43C40B03}" srcOrd="0" destOrd="0" presId="urn:microsoft.com/office/officeart/2005/8/layout/list1"/>
    <dgm:cxn modelId="{60802AE4-8517-44EE-AD03-C4AB33B13A47}" type="presParOf" srcId="{63585907-0443-4A6F-ACDB-BDFA8792C953}" destId="{DF36780F-88DA-4417-9A04-142F57683454}" srcOrd="1" destOrd="0" presId="urn:microsoft.com/office/officeart/2005/8/layout/list1"/>
    <dgm:cxn modelId="{6EAC15BB-5394-4E1F-8944-DCB1CBC4D590}" type="presParOf" srcId="{2D511284-B16B-478A-A975-D5863A7355B5}" destId="{704A63E2-ADF1-4331-8A06-B4127100D63D}" srcOrd="5" destOrd="0" presId="urn:microsoft.com/office/officeart/2005/8/layout/list1"/>
    <dgm:cxn modelId="{2A532A92-92A5-4EEA-9A72-2B26C73A9737}" type="presParOf" srcId="{2D511284-B16B-478A-A975-D5863A7355B5}" destId="{A7274D65-82F9-4A91-A69B-81DCBCD7A22B}" srcOrd="6" destOrd="0" presId="urn:microsoft.com/office/officeart/2005/8/layout/list1"/>
    <dgm:cxn modelId="{109E20F5-17F5-43E7-885D-C10B644AA224}" type="presParOf" srcId="{2D511284-B16B-478A-A975-D5863A7355B5}" destId="{B4F54CDD-3979-4862-AEBC-0C54D798BAD0}" srcOrd="7" destOrd="0" presId="urn:microsoft.com/office/officeart/2005/8/layout/list1"/>
    <dgm:cxn modelId="{20022913-379A-4A96-A680-7C7AEE705130}" type="presParOf" srcId="{2D511284-B16B-478A-A975-D5863A7355B5}" destId="{9B5905F0-03A6-49FE-8F43-CCCD5E66BB88}" srcOrd="8" destOrd="0" presId="urn:microsoft.com/office/officeart/2005/8/layout/list1"/>
    <dgm:cxn modelId="{16C35C13-289F-4F63-B037-540204577925}" type="presParOf" srcId="{9B5905F0-03A6-49FE-8F43-CCCD5E66BB88}" destId="{E7E45E8A-BCBB-43FB-85BC-71E3AFDD61CA}" srcOrd="0" destOrd="0" presId="urn:microsoft.com/office/officeart/2005/8/layout/list1"/>
    <dgm:cxn modelId="{E09D38F4-FC92-48F3-9EF7-F6F826EE1F35}" type="presParOf" srcId="{9B5905F0-03A6-49FE-8F43-CCCD5E66BB88}" destId="{7906CDF5-1EFF-4C29-8CF8-4CB3F15238F0}" srcOrd="1" destOrd="0" presId="urn:microsoft.com/office/officeart/2005/8/layout/list1"/>
    <dgm:cxn modelId="{0EC66434-F84A-4C4A-BB80-3D48A3E5E9C7}" type="presParOf" srcId="{2D511284-B16B-478A-A975-D5863A7355B5}" destId="{E27FC166-F571-4C5D-94AB-FA71916B26D2}" srcOrd="9" destOrd="0" presId="urn:microsoft.com/office/officeart/2005/8/layout/list1"/>
    <dgm:cxn modelId="{B516B921-1290-49FC-B690-4704E0DEA370}" type="presParOf" srcId="{2D511284-B16B-478A-A975-D5863A7355B5}" destId="{A55F5F9B-82AD-498A-86BE-A63D75853A94}" srcOrd="10" destOrd="0" presId="urn:microsoft.com/office/officeart/2005/8/layout/list1"/>
    <dgm:cxn modelId="{2A829097-4F32-42F5-823D-CE7A79FCC09F}" type="presParOf" srcId="{2D511284-B16B-478A-A975-D5863A7355B5}" destId="{B0AAD165-23B5-484F-AFFC-AC81621FEE9B}" srcOrd="11" destOrd="0" presId="urn:microsoft.com/office/officeart/2005/8/layout/list1"/>
    <dgm:cxn modelId="{BA7D212D-2673-45D8-949B-91BCD6B6D6D1}" type="presParOf" srcId="{2D511284-B16B-478A-A975-D5863A7355B5}" destId="{DDEB6C8C-2604-4E0F-899A-53153DA80E1A}" srcOrd="12" destOrd="0" presId="urn:microsoft.com/office/officeart/2005/8/layout/list1"/>
    <dgm:cxn modelId="{23AE2807-E596-4072-9630-E04B6776739A}" type="presParOf" srcId="{DDEB6C8C-2604-4E0F-899A-53153DA80E1A}" destId="{11977AA0-EA7C-43A3-8579-118A97A282C9}" srcOrd="0" destOrd="0" presId="urn:microsoft.com/office/officeart/2005/8/layout/list1"/>
    <dgm:cxn modelId="{B2C01C0C-3631-40BE-9C9A-7E67C74EBB12}" type="presParOf" srcId="{DDEB6C8C-2604-4E0F-899A-53153DA80E1A}" destId="{E3720F00-FDA9-4EED-9801-8C46C8ABEC4A}" srcOrd="1" destOrd="0" presId="urn:microsoft.com/office/officeart/2005/8/layout/list1"/>
    <dgm:cxn modelId="{61555885-05B5-4C03-A285-5CA3ADEB1515}" type="presParOf" srcId="{2D511284-B16B-478A-A975-D5863A7355B5}" destId="{267F1CC1-36C5-43DE-B467-F08F89F8EDC7}" srcOrd="13" destOrd="0" presId="urn:microsoft.com/office/officeart/2005/8/layout/list1"/>
    <dgm:cxn modelId="{B628020F-2BFE-4F20-9219-615E926D78DE}" type="presParOf" srcId="{2D511284-B16B-478A-A975-D5863A7355B5}" destId="{BFBEFFBF-D0DE-4C54-ADC8-2E189CB630D6}" srcOrd="14" destOrd="0" presId="urn:microsoft.com/office/officeart/2005/8/layout/list1"/>
    <dgm:cxn modelId="{A53E65D6-DFBB-4A40-B412-DC84CB9A404A}" type="presParOf" srcId="{2D511284-B16B-478A-A975-D5863A7355B5}" destId="{755AE733-3A8C-472F-B8F6-875C832E194E}" srcOrd="15" destOrd="0" presId="urn:microsoft.com/office/officeart/2005/8/layout/list1"/>
    <dgm:cxn modelId="{2DB495C1-FADF-4D30-8EB4-8C011BCE1051}" type="presParOf" srcId="{2D511284-B16B-478A-A975-D5863A7355B5}" destId="{D4B13240-F4C8-4358-9CF7-0A8D73CBA760}" srcOrd="16" destOrd="0" presId="urn:microsoft.com/office/officeart/2005/8/layout/list1"/>
    <dgm:cxn modelId="{C7570C49-C079-4503-8CE8-C61E6583BEEE}" type="presParOf" srcId="{D4B13240-F4C8-4358-9CF7-0A8D73CBA760}" destId="{F2FCC450-B114-4B41-9186-0AA60247B4B0}" srcOrd="0" destOrd="0" presId="urn:microsoft.com/office/officeart/2005/8/layout/list1"/>
    <dgm:cxn modelId="{02878939-ADE4-4143-B76B-3BF792FFB1DE}" type="presParOf" srcId="{D4B13240-F4C8-4358-9CF7-0A8D73CBA760}" destId="{1CC3CAB9-4747-437F-871A-B2544DDE30F4}" srcOrd="1" destOrd="0" presId="urn:microsoft.com/office/officeart/2005/8/layout/list1"/>
    <dgm:cxn modelId="{D21E90FF-0D67-4671-95B6-6B6E4BD6433C}" type="presParOf" srcId="{2D511284-B16B-478A-A975-D5863A7355B5}" destId="{BC22770A-698C-46D9-A6BE-B198A0A98AA0}" srcOrd="17" destOrd="0" presId="urn:microsoft.com/office/officeart/2005/8/layout/list1"/>
    <dgm:cxn modelId="{6902FE37-8060-4DB0-8611-645F31DCEFA8}" type="presParOf" srcId="{2D511284-B16B-478A-A975-D5863A7355B5}" destId="{29C186AE-AD83-43F2-9042-B68066B097C4}" srcOrd="18" destOrd="0" presId="urn:microsoft.com/office/officeart/2005/8/layout/list1"/>
    <dgm:cxn modelId="{28CA262B-3063-4955-956B-FE20531FB26D}" type="presParOf" srcId="{2D511284-B16B-478A-A975-D5863A7355B5}" destId="{EC38AC4F-2A91-413F-92DF-F2AE4ECE8735}" srcOrd="19" destOrd="0" presId="urn:microsoft.com/office/officeart/2005/8/layout/list1"/>
    <dgm:cxn modelId="{ACAF3EA6-40E1-46DE-9A82-0E0568B8F92D}" type="presParOf" srcId="{2D511284-B16B-478A-A975-D5863A7355B5}" destId="{5A051BDE-CE2F-445C-8CD2-23490EC9EC46}" srcOrd="20" destOrd="0" presId="urn:microsoft.com/office/officeart/2005/8/layout/list1"/>
    <dgm:cxn modelId="{EC154619-8212-4116-B96F-407F92D0AF3A}" type="presParOf" srcId="{5A051BDE-CE2F-445C-8CD2-23490EC9EC46}" destId="{223CB476-D390-4581-AFC8-E0A7534B42EF}" srcOrd="0" destOrd="0" presId="urn:microsoft.com/office/officeart/2005/8/layout/list1"/>
    <dgm:cxn modelId="{AA72463E-7E14-4B5E-9775-1273B48D8B62}" type="presParOf" srcId="{5A051BDE-CE2F-445C-8CD2-23490EC9EC46}" destId="{0AFB2887-5676-4F42-9BFE-4C01F180CE0C}" srcOrd="1" destOrd="0" presId="urn:microsoft.com/office/officeart/2005/8/layout/list1"/>
    <dgm:cxn modelId="{C0D7BBDD-AC91-49E0-B95E-B02BC2DF9552}" type="presParOf" srcId="{2D511284-B16B-478A-A975-D5863A7355B5}" destId="{89B19A68-BF12-4F65-BD96-5F84F589A360}" srcOrd="21" destOrd="0" presId="urn:microsoft.com/office/officeart/2005/8/layout/list1"/>
    <dgm:cxn modelId="{A1744D49-566F-4761-81B5-7115748512CF}" type="presParOf" srcId="{2D511284-B16B-478A-A975-D5863A7355B5}" destId="{F55ADDD6-E33C-4B4E-99A9-A453CBC1BFD9}" srcOrd="22" destOrd="0" presId="urn:microsoft.com/office/officeart/2005/8/layout/list1"/>
  </dgm:cxnLst>
  <dgm:bg/>
  <dgm:whole/>
  <dgm:extLst>
    <a:ext uri="http://schemas.microsoft.com/office/drawing/2008/diagram"/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4359114-223D-447F-8EEA-9B19A9FE1999}" type="doc">
      <dgm:prSet loTypeId="urn:microsoft.com/office/officeart/2005/8/layout/list1" loCatId="list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en-US"/>
        </a:p>
      </dgm:t>
    </dgm:pt>
    <dgm:pt modelId="{01C631F5-D611-43AF-93CE-E91798510235}">
      <dgm:prSet/>
      <dgm:spPr/>
      <dgm:t>
        <a:bodyPr/>
        <a:lstStyle/>
        <a:p>
          <a:pPr rtl="0"/>
          <a:r>
            <a:rPr lang="ru-RU" dirty="0" smtClean="0"/>
            <a:t>Вложение средств в виде инвестиций</a:t>
          </a:r>
          <a:endParaRPr lang="en-US" dirty="0"/>
        </a:p>
      </dgm:t>
    </dgm:pt>
    <dgm:pt modelId="{02467192-8C25-4209-94CC-FDE3C8AF5C24}" type="parTrans" cxnId="{B773D518-8997-451E-AB65-E4F3D214C94D}">
      <dgm:prSet/>
      <dgm:spPr/>
      <dgm:t>
        <a:bodyPr/>
        <a:lstStyle/>
        <a:p>
          <a:endParaRPr lang="en-US"/>
        </a:p>
      </dgm:t>
    </dgm:pt>
    <dgm:pt modelId="{B1EEDB55-BA3A-41CD-87B3-6D7E71080585}" type="sibTrans" cxnId="{B773D518-8997-451E-AB65-E4F3D214C94D}">
      <dgm:prSet/>
      <dgm:spPr/>
      <dgm:t>
        <a:bodyPr/>
        <a:lstStyle/>
        <a:p>
          <a:endParaRPr lang="en-US"/>
        </a:p>
      </dgm:t>
    </dgm:pt>
    <dgm:pt modelId="{70A27FB0-AEA3-48B2-AF9B-E91F1FB3DF0B}">
      <dgm:prSet/>
      <dgm:spPr/>
      <dgm:t>
        <a:bodyPr/>
        <a:lstStyle/>
        <a:p>
          <a:pPr rtl="0"/>
          <a:r>
            <a:rPr lang="ru-RU" dirty="0" smtClean="0"/>
            <a:t>Кредиты под низкие проценты на льготных условиях</a:t>
          </a:r>
          <a:endParaRPr lang="en-US" dirty="0"/>
        </a:p>
      </dgm:t>
    </dgm:pt>
    <dgm:pt modelId="{1FBC75E5-E109-4D4E-9C69-0A1DE20305A1}" type="parTrans" cxnId="{FA2274B2-FA9F-44BF-B34E-CAB366795CE9}">
      <dgm:prSet/>
      <dgm:spPr/>
      <dgm:t>
        <a:bodyPr/>
        <a:lstStyle/>
        <a:p>
          <a:endParaRPr lang="en-US"/>
        </a:p>
      </dgm:t>
    </dgm:pt>
    <dgm:pt modelId="{9083F7F2-AD72-4388-B605-64DFBAA1E1B0}" type="sibTrans" cxnId="{FA2274B2-FA9F-44BF-B34E-CAB366795CE9}">
      <dgm:prSet/>
      <dgm:spPr/>
      <dgm:t>
        <a:bodyPr/>
        <a:lstStyle/>
        <a:p>
          <a:endParaRPr lang="en-US"/>
        </a:p>
      </dgm:t>
    </dgm:pt>
    <dgm:pt modelId="{5E138497-D75D-4ABD-84BE-3CC085D66389}">
      <dgm:prSet/>
      <dgm:spPr/>
      <dgm:t>
        <a:bodyPr/>
        <a:lstStyle/>
        <a:p>
          <a:pPr rtl="0"/>
          <a:r>
            <a:rPr lang="ru-RU" dirty="0" smtClean="0"/>
            <a:t>Грант финансирования</a:t>
          </a:r>
          <a:endParaRPr lang="en-US" dirty="0"/>
        </a:p>
      </dgm:t>
    </dgm:pt>
    <dgm:pt modelId="{C5281D84-1904-4FCE-9454-351EEF2F0C2F}" type="parTrans" cxnId="{FE6BD6B0-A6B4-4C7B-9575-076F328A6149}">
      <dgm:prSet/>
      <dgm:spPr/>
      <dgm:t>
        <a:bodyPr/>
        <a:lstStyle/>
        <a:p>
          <a:endParaRPr lang="en-US"/>
        </a:p>
      </dgm:t>
    </dgm:pt>
    <dgm:pt modelId="{5A7BE4AB-3B61-4A26-BC29-B625D520B552}" type="sibTrans" cxnId="{FE6BD6B0-A6B4-4C7B-9575-076F328A6149}">
      <dgm:prSet/>
      <dgm:spPr/>
      <dgm:t>
        <a:bodyPr/>
        <a:lstStyle/>
        <a:p>
          <a:endParaRPr lang="en-US"/>
        </a:p>
      </dgm:t>
    </dgm:pt>
    <dgm:pt modelId="{4DD5FE7E-2EC2-4907-BCE3-92E27AE7468D}">
      <dgm:prSet/>
      <dgm:spPr/>
      <dgm:t>
        <a:bodyPr/>
        <a:lstStyle/>
        <a:p>
          <a:r>
            <a:rPr lang="ru-RU" dirty="0" smtClean="0"/>
            <a:t>Государственные гарантии для инвестиций в совместные проекты</a:t>
          </a:r>
          <a:endParaRPr lang="az-Latn-AZ" dirty="0" smtClean="0"/>
        </a:p>
      </dgm:t>
    </dgm:pt>
    <dgm:pt modelId="{C03470B9-3D02-4457-A25F-8EB1FFE1DE22}" type="parTrans" cxnId="{E19DC6D0-270D-40F8-BB5F-C3C1A7884358}">
      <dgm:prSet/>
      <dgm:spPr/>
      <dgm:t>
        <a:bodyPr/>
        <a:lstStyle/>
        <a:p>
          <a:endParaRPr lang="ru-RU"/>
        </a:p>
      </dgm:t>
    </dgm:pt>
    <dgm:pt modelId="{2F814713-7F50-4630-A452-B35AF88C4513}" type="sibTrans" cxnId="{E19DC6D0-270D-40F8-BB5F-C3C1A7884358}">
      <dgm:prSet/>
      <dgm:spPr/>
      <dgm:t>
        <a:bodyPr/>
        <a:lstStyle/>
        <a:p>
          <a:endParaRPr lang="ru-RU"/>
        </a:p>
      </dgm:t>
    </dgm:pt>
    <dgm:pt modelId="{2D511284-B16B-478A-A975-D5863A7355B5}" type="pres">
      <dgm:prSet presAssocID="{54359114-223D-447F-8EEA-9B19A9FE199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8FE546E-86F2-4B60-AE95-430136162C1A}" type="pres">
      <dgm:prSet presAssocID="{01C631F5-D611-43AF-93CE-E91798510235}" presName="parentLin" presStyleCnt="0"/>
      <dgm:spPr/>
    </dgm:pt>
    <dgm:pt modelId="{C6F69ABD-0CF0-4F2C-90D3-C37349D03E01}" type="pres">
      <dgm:prSet presAssocID="{01C631F5-D611-43AF-93CE-E91798510235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20D8B466-F021-4696-9549-82B7A256E6C4}" type="pres">
      <dgm:prSet presAssocID="{01C631F5-D611-43AF-93CE-E91798510235}" presName="parentText" presStyleLbl="node1" presStyleIdx="0" presStyleCnt="4" custScaleX="91913" custScaleY="114822" custLinFactNeighborX="-5660" custLinFactNeighborY="2125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4D0847-240D-4A34-A0A5-F86D3A8D6958}" type="pres">
      <dgm:prSet presAssocID="{01C631F5-D611-43AF-93CE-E91798510235}" presName="negativeSpace" presStyleCnt="0"/>
      <dgm:spPr/>
    </dgm:pt>
    <dgm:pt modelId="{61936B3F-EB50-4E05-91C4-BD1FC03800D9}" type="pres">
      <dgm:prSet presAssocID="{01C631F5-D611-43AF-93CE-E91798510235}" presName="childText" presStyleLbl="conFgAcc1" presStyleIdx="0" presStyleCnt="4">
        <dgm:presLayoutVars>
          <dgm:bulletEnabled val="1"/>
        </dgm:presLayoutVars>
      </dgm:prSet>
      <dgm:spPr/>
    </dgm:pt>
    <dgm:pt modelId="{0A187AC8-C5D0-429C-98B6-D0DEDDAE1E53}" type="pres">
      <dgm:prSet presAssocID="{B1EEDB55-BA3A-41CD-87B3-6D7E71080585}" presName="spaceBetweenRectangles" presStyleCnt="0"/>
      <dgm:spPr/>
    </dgm:pt>
    <dgm:pt modelId="{63585907-0443-4A6F-ACDB-BDFA8792C953}" type="pres">
      <dgm:prSet presAssocID="{70A27FB0-AEA3-48B2-AF9B-E91F1FB3DF0B}" presName="parentLin" presStyleCnt="0"/>
      <dgm:spPr/>
    </dgm:pt>
    <dgm:pt modelId="{EE574468-F2B9-47BF-BA8A-D19E43C40B03}" type="pres">
      <dgm:prSet presAssocID="{70A27FB0-AEA3-48B2-AF9B-E91F1FB3DF0B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DF36780F-88DA-4417-9A04-142F57683454}" type="pres">
      <dgm:prSet presAssocID="{70A27FB0-AEA3-48B2-AF9B-E91F1FB3DF0B}" presName="parentText" presStyleLbl="node1" presStyleIdx="1" presStyleCnt="4" custScaleX="106120" custScaleY="12428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4A63E2-ADF1-4331-8A06-B4127100D63D}" type="pres">
      <dgm:prSet presAssocID="{70A27FB0-AEA3-48B2-AF9B-E91F1FB3DF0B}" presName="negativeSpace" presStyleCnt="0"/>
      <dgm:spPr/>
    </dgm:pt>
    <dgm:pt modelId="{A7274D65-82F9-4A91-A69B-81DCBCD7A22B}" type="pres">
      <dgm:prSet presAssocID="{70A27FB0-AEA3-48B2-AF9B-E91F1FB3DF0B}" presName="childText" presStyleLbl="conFgAcc1" presStyleIdx="1" presStyleCnt="4">
        <dgm:presLayoutVars>
          <dgm:bulletEnabled val="1"/>
        </dgm:presLayoutVars>
      </dgm:prSet>
      <dgm:spPr/>
    </dgm:pt>
    <dgm:pt modelId="{B4F54CDD-3979-4862-AEBC-0C54D798BAD0}" type="pres">
      <dgm:prSet presAssocID="{9083F7F2-AD72-4388-B605-64DFBAA1E1B0}" presName="spaceBetweenRectangles" presStyleCnt="0"/>
      <dgm:spPr/>
    </dgm:pt>
    <dgm:pt modelId="{9B5905F0-03A6-49FE-8F43-CCCD5E66BB88}" type="pres">
      <dgm:prSet presAssocID="{5E138497-D75D-4ABD-84BE-3CC085D66389}" presName="parentLin" presStyleCnt="0"/>
      <dgm:spPr/>
    </dgm:pt>
    <dgm:pt modelId="{E7E45E8A-BCBB-43FB-85BC-71E3AFDD61CA}" type="pres">
      <dgm:prSet presAssocID="{5E138497-D75D-4ABD-84BE-3CC085D66389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7906CDF5-1EFF-4C29-8CF8-4CB3F15238F0}" type="pres">
      <dgm:prSet presAssocID="{5E138497-D75D-4ABD-84BE-3CC085D66389}" presName="parentText" presStyleLbl="node1" presStyleIdx="2" presStyleCnt="4" custScaleX="113170" custScaleY="9029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7FC166-F571-4C5D-94AB-FA71916B26D2}" type="pres">
      <dgm:prSet presAssocID="{5E138497-D75D-4ABD-84BE-3CC085D66389}" presName="negativeSpace" presStyleCnt="0"/>
      <dgm:spPr/>
    </dgm:pt>
    <dgm:pt modelId="{A55F5F9B-82AD-498A-86BE-A63D75853A94}" type="pres">
      <dgm:prSet presAssocID="{5E138497-D75D-4ABD-84BE-3CC085D66389}" presName="childText" presStyleLbl="conFgAcc1" presStyleIdx="2" presStyleCnt="4" custLinFactNeighborX="-943" custLinFactNeighborY="-41860">
        <dgm:presLayoutVars>
          <dgm:bulletEnabled val="1"/>
        </dgm:presLayoutVars>
      </dgm:prSet>
      <dgm:spPr/>
    </dgm:pt>
    <dgm:pt modelId="{B0AAD165-23B5-484F-AFFC-AC81621FEE9B}" type="pres">
      <dgm:prSet presAssocID="{5A7BE4AB-3B61-4A26-BC29-B625D520B552}" presName="spaceBetweenRectangles" presStyleCnt="0"/>
      <dgm:spPr/>
    </dgm:pt>
    <dgm:pt modelId="{5D31A54C-8652-4495-911E-8611933844DC}" type="pres">
      <dgm:prSet presAssocID="{4DD5FE7E-2EC2-4907-BCE3-92E27AE7468D}" presName="parentLin" presStyleCnt="0"/>
      <dgm:spPr/>
    </dgm:pt>
    <dgm:pt modelId="{B7E06AC5-F884-415A-B7D7-BE129458E97D}" type="pres">
      <dgm:prSet presAssocID="{4DD5FE7E-2EC2-4907-BCE3-92E27AE7468D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B5BB4FE5-339B-45AE-8F03-8F52F187A393}" type="pres">
      <dgm:prSet presAssocID="{4DD5FE7E-2EC2-4907-BCE3-92E27AE7468D}" presName="parentText" presStyleLbl="node1" presStyleIdx="3" presStyleCnt="4" custScaleX="142857" custScaleY="14277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9947B8-6732-4578-A21A-819E73436120}" type="pres">
      <dgm:prSet presAssocID="{4DD5FE7E-2EC2-4907-BCE3-92E27AE7468D}" presName="negativeSpace" presStyleCnt="0"/>
      <dgm:spPr/>
    </dgm:pt>
    <dgm:pt modelId="{E0E129BE-07F7-45A5-93DD-2E4A92179E3C}" type="pres">
      <dgm:prSet presAssocID="{4DD5FE7E-2EC2-4907-BCE3-92E27AE7468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3F27376-DCFE-4B65-A85B-A615EE22E3CA}" type="presOf" srcId="{54359114-223D-447F-8EEA-9B19A9FE1999}" destId="{2D511284-B16B-478A-A975-D5863A7355B5}" srcOrd="0" destOrd="0" presId="urn:microsoft.com/office/officeart/2005/8/layout/list1"/>
    <dgm:cxn modelId="{E19DC6D0-270D-40F8-BB5F-C3C1A7884358}" srcId="{54359114-223D-447F-8EEA-9B19A9FE1999}" destId="{4DD5FE7E-2EC2-4907-BCE3-92E27AE7468D}" srcOrd="3" destOrd="0" parTransId="{C03470B9-3D02-4457-A25F-8EB1FFE1DE22}" sibTransId="{2F814713-7F50-4630-A452-B35AF88C4513}"/>
    <dgm:cxn modelId="{FA2274B2-FA9F-44BF-B34E-CAB366795CE9}" srcId="{54359114-223D-447F-8EEA-9B19A9FE1999}" destId="{70A27FB0-AEA3-48B2-AF9B-E91F1FB3DF0B}" srcOrd="1" destOrd="0" parTransId="{1FBC75E5-E109-4D4E-9C69-0A1DE20305A1}" sibTransId="{9083F7F2-AD72-4388-B605-64DFBAA1E1B0}"/>
    <dgm:cxn modelId="{804115EB-6080-4A66-B845-571AA8BE16C5}" type="presOf" srcId="{70A27FB0-AEA3-48B2-AF9B-E91F1FB3DF0B}" destId="{DF36780F-88DA-4417-9A04-142F57683454}" srcOrd="1" destOrd="0" presId="urn:microsoft.com/office/officeart/2005/8/layout/list1"/>
    <dgm:cxn modelId="{A4DD917C-F1BD-4FFC-9417-507A0BE048CF}" type="presOf" srcId="{01C631F5-D611-43AF-93CE-E91798510235}" destId="{20D8B466-F021-4696-9549-82B7A256E6C4}" srcOrd="1" destOrd="0" presId="urn:microsoft.com/office/officeart/2005/8/layout/list1"/>
    <dgm:cxn modelId="{B773D518-8997-451E-AB65-E4F3D214C94D}" srcId="{54359114-223D-447F-8EEA-9B19A9FE1999}" destId="{01C631F5-D611-43AF-93CE-E91798510235}" srcOrd="0" destOrd="0" parTransId="{02467192-8C25-4209-94CC-FDE3C8AF5C24}" sibTransId="{B1EEDB55-BA3A-41CD-87B3-6D7E71080585}"/>
    <dgm:cxn modelId="{D37688D2-1C64-4D9A-ACD8-FA2170BA532C}" type="presOf" srcId="{4DD5FE7E-2EC2-4907-BCE3-92E27AE7468D}" destId="{B5BB4FE5-339B-45AE-8F03-8F52F187A393}" srcOrd="1" destOrd="0" presId="urn:microsoft.com/office/officeart/2005/8/layout/list1"/>
    <dgm:cxn modelId="{FE6BD6B0-A6B4-4C7B-9575-076F328A6149}" srcId="{54359114-223D-447F-8EEA-9B19A9FE1999}" destId="{5E138497-D75D-4ABD-84BE-3CC085D66389}" srcOrd="2" destOrd="0" parTransId="{C5281D84-1904-4FCE-9454-351EEF2F0C2F}" sibTransId="{5A7BE4AB-3B61-4A26-BC29-B625D520B552}"/>
    <dgm:cxn modelId="{92A306C2-644A-47CD-A5FC-998020C470F1}" type="presOf" srcId="{5E138497-D75D-4ABD-84BE-3CC085D66389}" destId="{E7E45E8A-BCBB-43FB-85BC-71E3AFDD61CA}" srcOrd="0" destOrd="0" presId="urn:microsoft.com/office/officeart/2005/8/layout/list1"/>
    <dgm:cxn modelId="{92BCAF96-B416-4E86-A3E1-7F1EEF5F59F9}" type="presOf" srcId="{70A27FB0-AEA3-48B2-AF9B-E91F1FB3DF0B}" destId="{EE574468-F2B9-47BF-BA8A-D19E43C40B03}" srcOrd="0" destOrd="0" presId="urn:microsoft.com/office/officeart/2005/8/layout/list1"/>
    <dgm:cxn modelId="{A07BE288-7DDC-4223-9FF1-46885BA335DD}" type="presOf" srcId="{4DD5FE7E-2EC2-4907-BCE3-92E27AE7468D}" destId="{B7E06AC5-F884-415A-B7D7-BE129458E97D}" srcOrd="0" destOrd="0" presId="urn:microsoft.com/office/officeart/2005/8/layout/list1"/>
    <dgm:cxn modelId="{62D73BF4-EF28-4AC5-BDD9-B57C6BA5DA2E}" type="presOf" srcId="{01C631F5-D611-43AF-93CE-E91798510235}" destId="{C6F69ABD-0CF0-4F2C-90D3-C37349D03E01}" srcOrd="0" destOrd="0" presId="urn:microsoft.com/office/officeart/2005/8/layout/list1"/>
    <dgm:cxn modelId="{327AC0D0-A99D-4DD2-A324-727913DAF39E}" type="presOf" srcId="{5E138497-D75D-4ABD-84BE-3CC085D66389}" destId="{7906CDF5-1EFF-4C29-8CF8-4CB3F15238F0}" srcOrd="1" destOrd="0" presId="urn:microsoft.com/office/officeart/2005/8/layout/list1"/>
    <dgm:cxn modelId="{ECC7F0C3-6A02-4872-B88C-CC366D033DBF}" type="presParOf" srcId="{2D511284-B16B-478A-A975-D5863A7355B5}" destId="{88FE546E-86F2-4B60-AE95-430136162C1A}" srcOrd="0" destOrd="0" presId="urn:microsoft.com/office/officeart/2005/8/layout/list1"/>
    <dgm:cxn modelId="{563875A8-2C17-4392-A96B-E7DB812860B8}" type="presParOf" srcId="{88FE546E-86F2-4B60-AE95-430136162C1A}" destId="{C6F69ABD-0CF0-4F2C-90D3-C37349D03E01}" srcOrd="0" destOrd="0" presId="urn:microsoft.com/office/officeart/2005/8/layout/list1"/>
    <dgm:cxn modelId="{A04F5218-1D86-436B-9B0C-81B61C246677}" type="presParOf" srcId="{88FE546E-86F2-4B60-AE95-430136162C1A}" destId="{20D8B466-F021-4696-9549-82B7A256E6C4}" srcOrd="1" destOrd="0" presId="urn:microsoft.com/office/officeart/2005/8/layout/list1"/>
    <dgm:cxn modelId="{4616B16A-C27D-4315-A6BD-730DC4FE7D4D}" type="presParOf" srcId="{2D511284-B16B-478A-A975-D5863A7355B5}" destId="{EA4D0847-240D-4A34-A0A5-F86D3A8D6958}" srcOrd="1" destOrd="0" presId="urn:microsoft.com/office/officeart/2005/8/layout/list1"/>
    <dgm:cxn modelId="{0C41159A-B22E-4F72-9CAD-A6943889C283}" type="presParOf" srcId="{2D511284-B16B-478A-A975-D5863A7355B5}" destId="{61936B3F-EB50-4E05-91C4-BD1FC03800D9}" srcOrd="2" destOrd="0" presId="urn:microsoft.com/office/officeart/2005/8/layout/list1"/>
    <dgm:cxn modelId="{92ACA790-2570-40C3-8C50-6FC8005D0900}" type="presParOf" srcId="{2D511284-B16B-478A-A975-D5863A7355B5}" destId="{0A187AC8-C5D0-429C-98B6-D0DEDDAE1E53}" srcOrd="3" destOrd="0" presId="urn:microsoft.com/office/officeart/2005/8/layout/list1"/>
    <dgm:cxn modelId="{2C5A3B04-A019-4CBC-9E30-751B723D2B58}" type="presParOf" srcId="{2D511284-B16B-478A-A975-D5863A7355B5}" destId="{63585907-0443-4A6F-ACDB-BDFA8792C953}" srcOrd="4" destOrd="0" presId="urn:microsoft.com/office/officeart/2005/8/layout/list1"/>
    <dgm:cxn modelId="{121A22AA-C59B-4841-B1CF-E4B664AB2796}" type="presParOf" srcId="{63585907-0443-4A6F-ACDB-BDFA8792C953}" destId="{EE574468-F2B9-47BF-BA8A-D19E43C40B03}" srcOrd="0" destOrd="0" presId="urn:microsoft.com/office/officeart/2005/8/layout/list1"/>
    <dgm:cxn modelId="{0C47AF4D-4026-4FE5-B297-F5FB03C1029A}" type="presParOf" srcId="{63585907-0443-4A6F-ACDB-BDFA8792C953}" destId="{DF36780F-88DA-4417-9A04-142F57683454}" srcOrd="1" destOrd="0" presId="urn:microsoft.com/office/officeart/2005/8/layout/list1"/>
    <dgm:cxn modelId="{B5045EDE-EFBC-4D54-BF8F-5644BE6232AB}" type="presParOf" srcId="{2D511284-B16B-478A-A975-D5863A7355B5}" destId="{704A63E2-ADF1-4331-8A06-B4127100D63D}" srcOrd="5" destOrd="0" presId="urn:microsoft.com/office/officeart/2005/8/layout/list1"/>
    <dgm:cxn modelId="{03C6FE1E-BC5D-49B5-8BDD-3853BD4D30E7}" type="presParOf" srcId="{2D511284-B16B-478A-A975-D5863A7355B5}" destId="{A7274D65-82F9-4A91-A69B-81DCBCD7A22B}" srcOrd="6" destOrd="0" presId="urn:microsoft.com/office/officeart/2005/8/layout/list1"/>
    <dgm:cxn modelId="{BA604B6F-E14D-4B06-BDD0-D509FA19708D}" type="presParOf" srcId="{2D511284-B16B-478A-A975-D5863A7355B5}" destId="{B4F54CDD-3979-4862-AEBC-0C54D798BAD0}" srcOrd="7" destOrd="0" presId="urn:microsoft.com/office/officeart/2005/8/layout/list1"/>
    <dgm:cxn modelId="{97BC75BB-083C-4972-AC01-5472D90ECB27}" type="presParOf" srcId="{2D511284-B16B-478A-A975-D5863A7355B5}" destId="{9B5905F0-03A6-49FE-8F43-CCCD5E66BB88}" srcOrd="8" destOrd="0" presId="urn:microsoft.com/office/officeart/2005/8/layout/list1"/>
    <dgm:cxn modelId="{A68EBE5B-3CCF-4801-8A91-779B4ABE5C86}" type="presParOf" srcId="{9B5905F0-03A6-49FE-8F43-CCCD5E66BB88}" destId="{E7E45E8A-BCBB-43FB-85BC-71E3AFDD61CA}" srcOrd="0" destOrd="0" presId="urn:microsoft.com/office/officeart/2005/8/layout/list1"/>
    <dgm:cxn modelId="{AA60A9AB-7ED8-4DC2-970C-0BD4D8BB2EF5}" type="presParOf" srcId="{9B5905F0-03A6-49FE-8F43-CCCD5E66BB88}" destId="{7906CDF5-1EFF-4C29-8CF8-4CB3F15238F0}" srcOrd="1" destOrd="0" presId="urn:microsoft.com/office/officeart/2005/8/layout/list1"/>
    <dgm:cxn modelId="{2D8F0058-D510-4EE4-9EF6-C503CC27B342}" type="presParOf" srcId="{2D511284-B16B-478A-A975-D5863A7355B5}" destId="{E27FC166-F571-4C5D-94AB-FA71916B26D2}" srcOrd="9" destOrd="0" presId="urn:microsoft.com/office/officeart/2005/8/layout/list1"/>
    <dgm:cxn modelId="{45E5279E-D0FA-44B8-91A1-AEBDD230FE8F}" type="presParOf" srcId="{2D511284-B16B-478A-A975-D5863A7355B5}" destId="{A55F5F9B-82AD-498A-86BE-A63D75853A94}" srcOrd="10" destOrd="0" presId="urn:microsoft.com/office/officeart/2005/8/layout/list1"/>
    <dgm:cxn modelId="{D548CE76-5B03-4C9C-9D82-16ACAB824C75}" type="presParOf" srcId="{2D511284-B16B-478A-A975-D5863A7355B5}" destId="{B0AAD165-23B5-484F-AFFC-AC81621FEE9B}" srcOrd="11" destOrd="0" presId="urn:microsoft.com/office/officeart/2005/8/layout/list1"/>
    <dgm:cxn modelId="{95ADE82E-439B-44C4-B7C0-FBE111F81D06}" type="presParOf" srcId="{2D511284-B16B-478A-A975-D5863A7355B5}" destId="{5D31A54C-8652-4495-911E-8611933844DC}" srcOrd="12" destOrd="0" presId="urn:microsoft.com/office/officeart/2005/8/layout/list1"/>
    <dgm:cxn modelId="{2EA75B53-1E6A-4245-BAD7-48B2A2BE8C04}" type="presParOf" srcId="{5D31A54C-8652-4495-911E-8611933844DC}" destId="{B7E06AC5-F884-415A-B7D7-BE129458E97D}" srcOrd="0" destOrd="0" presId="urn:microsoft.com/office/officeart/2005/8/layout/list1"/>
    <dgm:cxn modelId="{9F2087A6-E7A6-4572-ABC9-2B893818E7D7}" type="presParOf" srcId="{5D31A54C-8652-4495-911E-8611933844DC}" destId="{B5BB4FE5-339B-45AE-8F03-8F52F187A393}" srcOrd="1" destOrd="0" presId="urn:microsoft.com/office/officeart/2005/8/layout/list1"/>
    <dgm:cxn modelId="{B47E8EE7-A687-458C-BEFC-AAA59CCA4330}" type="presParOf" srcId="{2D511284-B16B-478A-A975-D5863A7355B5}" destId="{169947B8-6732-4578-A21A-819E73436120}" srcOrd="13" destOrd="0" presId="urn:microsoft.com/office/officeart/2005/8/layout/list1"/>
    <dgm:cxn modelId="{CDE2AD00-7ACD-4F82-94B4-D3CE27524E45}" type="presParOf" srcId="{2D511284-B16B-478A-A975-D5863A7355B5}" destId="{E0E129BE-07F7-45A5-93DD-2E4A92179E3C}" srcOrd="14" destOrd="0" presId="urn:microsoft.com/office/officeart/2005/8/layout/list1"/>
  </dgm:cxnLst>
  <dgm:bg/>
  <dgm:whole/>
  <dgm:extLst>
    <a:ext uri="http://schemas.microsoft.com/office/drawing/2008/diagram"/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4359114-223D-447F-8EEA-9B19A9FE1999}" type="doc">
      <dgm:prSet loTypeId="urn:microsoft.com/office/officeart/2005/8/layout/list1" loCatId="list" qsTypeId="urn:microsoft.com/office/officeart/2005/8/quickstyle/simple1#5" qsCatId="simple" csTypeId="urn:microsoft.com/office/officeart/2005/8/colors/accent1_2#5" csCatId="accent1" phldr="1"/>
      <dgm:spPr/>
      <dgm:t>
        <a:bodyPr/>
        <a:lstStyle/>
        <a:p>
          <a:endParaRPr lang="en-US"/>
        </a:p>
      </dgm:t>
    </dgm:pt>
    <dgm:pt modelId="{01C631F5-D611-43AF-93CE-E91798510235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200" dirty="0" smtClean="0"/>
            <a:t>Применение научных исследований и опытно-конструкторских работ</a:t>
          </a:r>
          <a:endParaRPr lang="en-US" sz="1200" dirty="0"/>
        </a:p>
      </dgm:t>
    </dgm:pt>
    <dgm:pt modelId="{02467192-8C25-4209-94CC-FDE3C8AF5C24}" type="parTrans" cxnId="{B773D518-8997-451E-AB65-E4F3D214C94D}">
      <dgm:prSet/>
      <dgm:spPr/>
      <dgm:t>
        <a:bodyPr/>
        <a:lstStyle/>
        <a:p>
          <a:endParaRPr lang="en-US" sz="1200"/>
        </a:p>
      </dgm:t>
    </dgm:pt>
    <dgm:pt modelId="{B1EEDB55-BA3A-41CD-87B3-6D7E71080585}" type="sibTrans" cxnId="{B773D518-8997-451E-AB65-E4F3D214C94D}">
      <dgm:prSet/>
      <dgm:spPr/>
      <dgm:t>
        <a:bodyPr/>
        <a:lstStyle/>
        <a:p>
          <a:endParaRPr lang="en-US" sz="1200"/>
        </a:p>
      </dgm:t>
    </dgm:pt>
    <dgm:pt modelId="{70A27FB0-AEA3-48B2-AF9B-E91F1FB3DF0B}">
      <dgm:prSet custT="1"/>
      <dgm:spPr/>
      <dgm:t>
        <a:bodyPr/>
        <a:lstStyle/>
        <a:p>
          <a:pPr rtl="0"/>
          <a:r>
            <a:rPr lang="ru-RU" sz="1200" dirty="0" smtClean="0"/>
            <a:t>Создание новых испытательных оборудований</a:t>
          </a:r>
          <a:endParaRPr lang="en-US" sz="1200" dirty="0"/>
        </a:p>
      </dgm:t>
    </dgm:pt>
    <dgm:pt modelId="{1FBC75E5-E109-4D4E-9C69-0A1DE20305A1}" type="parTrans" cxnId="{FA2274B2-FA9F-44BF-B34E-CAB366795CE9}">
      <dgm:prSet/>
      <dgm:spPr/>
      <dgm:t>
        <a:bodyPr/>
        <a:lstStyle/>
        <a:p>
          <a:endParaRPr lang="en-US" sz="1200"/>
        </a:p>
      </dgm:t>
    </dgm:pt>
    <dgm:pt modelId="{9083F7F2-AD72-4388-B605-64DFBAA1E1B0}" type="sibTrans" cxnId="{FA2274B2-FA9F-44BF-B34E-CAB366795CE9}">
      <dgm:prSet/>
      <dgm:spPr/>
      <dgm:t>
        <a:bodyPr/>
        <a:lstStyle/>
        <a:p>
          <a:endParaRPr lang="en-US" sz="1200"/>
        </a:p>
      </dgm:t>
    </dgm:pt>
    <dgm:pt modelId="{5E138497-D75D-4ABD-84BE-3CC085D66389}">
      <dgm:prSet custT="1"/>
      <dgm:spPr/>
      <dgm:t>
        <a:bodyPr/>
        <a:lstStyle/>
        <a:p>
          <a:pPr rtl="0"/>
          <a:r>
            <a:rPr lang="ru-RU" sz="1200" dirty="0" smtClean="0"/>
            <a:t>Разработка и производство новых моделей техники</a:t>
          </a:r>
          <a:endParaRPr lang="en-US" sz="1200" dirty="0"/>
        </a:p>
      </dgm:t>
    </dgm:pt>
    <dgm:pt modelId="{C5281D84-1904-4FCE-9454-351EEF2F0C2F}" type="parTrans" cxnId="{FE6BD6B0-A6B4-4C7B-9575-076F328A6149}">
      <dgm:prSet/>
      <dgm:spPr/>
      <dgm:t>
        <a:bodyPr/>
        <a:lstStyle/>
        <a:p>
          <a:endParaRPr lang="en-US" sz="1200"/>
        </a:p>
      </dgm:t>
    </dgm:pt>
    <dgm:pt modelId="{5A7BE4AB-3B61-4A26-BC29-B625D520B552}" type="sibTrans" cxnId="{FE6BD6B0-A6B4-4C7B-9575-076F328A6149}">
      <dgm:prSet/>
      <dgm:spPr/>
      <dgm:t>
        <a:bodyPr/>
        <a:lstStyle/>
        <a:p>
          <a:endParaRPr lang="en-US" sz="1200"/>
        </a:p>
      </dgm:t>
    </dgm:pt>
    <dgm:pt modelId="{A535449B-C9F2-47CE-8B99-BCE07C2BEAD1}">
      <dgm:prSet custT="1"/>
      <dgm:spPr/>
      <dgm:t>
        <a:bodyPr/>
        <a:lstStyle/>
        <a:p>
          <a:r>
            <a:rPr lang="ru-RU" sz="1200" dirty="0" smtClean="0"/>
            <a:t>Создание новых технологий</a:t>
          </a:r>
          <a:endParaRPr lang="ru-RU" sz="1200" dirty="0"/>
        </a:p>
      </dgm:t>
    </dgm:pt>
    <dgm:pt modelId="{F3875374-BF6E-474F-B85F-9A79025713A3}" type="parTrans" cxnId="{30FDCEC6-D2D6-4501-A465-63A9B19FBD7F}">
      <dgm:prSet/>
      <dgm:spPr/>
      <dgm:t>
        <a:bodyPr/>
        <a:lstStyle/>
        <a:p>
          <a:endParaRPr lang="ru-RU" sz="1200"/>
        </a:p>
      </dgm:t>
    </dgm:pt>
    <dgm:pt modelId="{4DDFE075-C5E4-4F1A-A1BB-5C16ECE64657}" type="sibTrans" cxnId="{30FDCEC6-D2D6-4501-A465-63A9B19FBD7F}">
      <dgm:prSet/>
      <dgm:spPr/>
      <dgm:t>
        <a:bodyPr/>
        <a:lstStyle/>
        <a:p>
          <a:endParaRPr lang="ru-RU" sz="1200"/>
        </a:p>
      </dgm:t>
    </dgm:pt>
    <dgm:pt modelId="{45D756DF-1A82-4369-9916-DD7915DBE20C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200" dirty="0" smtClean="0"/>
            <a:t>Предоставление новых услуг в области получения, обработки, анализа и передачи информации</a:t>
          </a:r>
          <a:endParaRPr lang="az-Latn-AZ" sz="1200" dirty="0" smtClean="0"/>
        </a:p>
      </dgm:t>
    </dgm:pt>
    <dgm:pt modelId="{9A9795C8-E276-47DB-8984-12F4322E8978}" type="parTrans" cxnId="{7C4D1EEA-82F7-4B3B-BD5E-36052CCE2A0E}">
      <dgm:prSet/>
      <dgm:spPr/>
      <dgm:t>
        <a:bodyPr/>
        <a:lstStyle/>
        <a:p>
          <a:endParaRPr lang="ru-RU" sz="1200"/>
        </a:p>
      </dgm:t>
    </dgm:pt>
    <dgm:pt modelId="{181D606A-68D1-416D-8907-BA54829CC643}" type="sibTrans" cxnId="{7C4D1EEA-82F7-4B3B-BD5E-36052CCE2A0E}">
      <dgm:prSet/>
      <dgm:spPr/>
      <dgm:t>
        <a:bodyPr/>
        <a:lstStyle/>
        <a:p>
          <a:endParaRPr lang="ru-RU" sz="1200"/>
        </a:p>
      </dgm:t>
    </dgm:pt>
    <dgm:pt modelId="{CDDDFACB-A631-464A-9714-8FE8009DA072}">
      <dgm:prSet custT="1"/>
      <dgm:spPr/>
      <dgm:t>
        <a:bodyPr/>
        <a:lstStyle/>
        <a:p>
          <a:r>
            <a:rPr lang="ru-RU" sz="1200" dirty="0" smtClean="0"/>
            <a:t>Разработка средств Программного Обеспечения </a:t>
          </a:r>
          <a:endParaRPr lang="ru-RU" sz="1200" dirty="0"/>
        </a:p>
      </dgm:t>
    </dgm:pt>
    <dgm:pt modelId="{FDC300B0-994E-4A7F-A75F-29F12D1E13DA}" type="parTrans" cxnId="{B8AB8444-32E2-4538-B1B0-00215DEE172E}">
      <dgm:prSet/>
      <dgm:spPr/>
      <dgm:t>
        <a:bodyPr/>
        <a:lstStyle/>
        <a:p>
          <a:endParaRPr lang="ru-RU" sz="1200"/>
        </a:p>
      </dgm:t>
    </dgm:pt>
    <dgm:pt modelId="{1F132241-3826-4386-9514-E22FA40B2F20}" type="sibTrans" cxnId="{B8AB8444-32E2-4538-B1B0-00215DEE172E}">
      <dgm:prSet/>
      <dgm:spPr/>
      <dgm:t>
        <a:bodyPr/>
        <a:lstStyle/>
        <a:p>
          <a:endParaRPr lang="ru-RU" sz="1200"/>
        </a:p>
      </dgm:t>
    </dgm:pt>
    <dgm:pt modelId="{2017D09A-6099-4E84-9DE3-A77CE5073208}">
      <dgm:prSet custT="1"/>
      <dgm:spPr/>
      <dgm:t>
        <a:bodyPr/>
        <a:lstStyle/>
        <a:p>
          <a:r>
            <a:rPr lang="ru-RU" sz="1200" dirty="0" smtClean="0"/>
            <a:t>Создание инновационных проектов</a:t>
          </a:r>
          <a:endParaRPr lang="en-US" sz="1200" dirty="0"/>
        </a:p>
      </dgm:t>
    </dgm:pt>
    <dgm:pt modelId="{6F4B6210-DEDE-4B53-87C1-B1DEF83372A4}" type="parTrans" cxnId="{340B2D65-69DD-4A89-BC39-FA45D36415AE}">
      <dgm:prSet/>
      <dgm:spPr/>
      <dgm:t>
        <a:bodyPr/>
        <a:lstStyle/>
        <a:p>
          <a:endParaRPr lang="ru-RU" sz="1200"/>
        </a:p>
      </dgm:t>
    </dgm:pt>
    <dgm:pt modelId="{53F0BA49-8355-466E-95BD-307B636D3650}" type="sibTrans" cxnId="{340B2D65-69DD-4A89-BC39-FA45D36415AE}">
      <dgm:prSet/>
      <dgm:spPr/>
      <dgm:t>
        <a:bodyPr/>
        <a:lstStyle/>
        <a:p>
          <a:endParaRPr lang="ru-RU" sz="1200"/>
        </a:p>
      </dgm:t>
    </dgm:pt>
    <dgm:pt modelId="{F6000E47-A7D5-45B0-A847-4A84FE055601}">
      <dgm:prSet custT="1"/>
      <dgm:spPr/>
      <dgm:t>
        <a:bodyPr/>
        <a:lstStyle/>
        <a:p>
          <a:r>
            <a:rPr lang="ru-RU" sz="1200" dirty="0" smtClean="0"/>
            <a:t>Применение результатов научных исследований в производстве и их коммерциализация</a:t>
          </a:r>
          <a:endParaRPr lang="en-US" sz="1200" dirty="0"/>
        </a:p>
      </dgm:t>
    </dgm:pt>
    <dgm:pt modelId="{BAB66FA0-1F01-4766-9132-91D1952EE448}" type="parTrans" cxnId="{0DE7460D-1B45-4E17-9699-92DC40A8092F}">
      <dgm:prSet/>
      <dgm:spPr/>
      <dgm:t>
        <a:bodyPr/>
        <a:lstStyle/>
        <a:p>
          <a:endParaRPr lang="ru-RU" sz="1200"/>
        </a:p>
      </dgm:t>
    </dgm:pt>
    <dgm:pt modelId="{EF25BC22-A8E9-4425-9B7A-9BDDB6B9227A}" type="sibTrans" cxnId="{0DE7460D-1B45-4E17-9699-92DC40A8092F}">
      <dgm:prSet/>
      <dgm:spPr/>
      <dgm:t>
        <a:bodyPr/>
        <a:lstStyle/>
        <a:p>
          <a:endParaRPr lang="ru-RU" sz="1200"/>
        </a:p>
      </dgm:t>
    </dgm:pt>
    <dgm:pt modelId="{2D511284-B16B-478A-A975-D5863A7355B5}" type="pres">
      <dgm:prSet presAssocID="{54359114-223D-447F-8EEA-9B19A9FE199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8FE546E-86F2-4B60-AE95-430136162C1A}" type="pres">
      <dgm:prSet presAssocID="{01C631F5-D611-43AF-93CE-E91798510235}" presName="parentLin" presStyleCnt="0"/>
      <dgm:spPr/>
    </dgm:pt>
    <dgm:pt modelId="{C6F69ABD-0CF0-4F2C-90D3-C37349D03E01}" type="pres">
      <dgm:prSet presAssocID="{01C631F5-D611-43AF-93CE-E91798510235}" presName="parentLeftMargin" presStyleLbl="node1" presStyleIdx="0" presStyleCnt="8"/>
      <dgm:spPr/>
      <dgm:t>
        <a:bodyPr/>
        <a:lstStyle/>
        <a:p>
          <a:endParaRPr lang="en-US"/>
        </a:p>
      </dgm:t>
    </dgm:pt>
    <dgm:pt modelId="{20D8B466-F021-4696-9549-82B7A256E6C4}" type="pres">
      <dgm:prSet presAssocID="{01C631F5-D611-43AF-93CE-E91798510235}" presName="parentText" presStyleLbl="node1" presStyleIdx="0" presStyleCnt="8" custScaleX="99918" custScaleY="114822" custLinFactNeighborX="-5660" custLinFactNeighborY="2125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4D0847-240D-4A34-A0A5-F86D3A8D6958}" type="pres">
      <dgm:prSet presAssocID="{01C631F5-D611-43AF-93CE-E91798510235}" presName="negativeSpace" presStyleCnt="0"/>
      <dgm:spPr/>
    </dgm:pt>
    <dgm:pt modelId="{61936B3F-EB50-4E05-91C4-BD1FC03800D9}" type="pres">
      <dgm:prSet presAssocID="{01C631F5-D611-43AF-93CE-E91798510235}" presName="childText" presStyleLbl="conFgAcc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187AC8-C5D0-429C-98B6-D0DEDDAE1E53}" type="pres">
      <dgm:prSet presAssocID="{B1EEDB55-BA3A-41CD-87B3-6D7E71080585}" presName="spaceBetweenRectangles" presStyleCnt="0"/>
      <dgm:spPr/>
    </dgm:pt>
    <dgm:pt modelId="{F999D2B5-1045-47CA-9523-B8E370D8BCE7}" type="pres">
      <dgm:prSet presAssocID="{2017D09A-6099-4E84-9DE3-A77CE5073208}" presName="parentLin" presStyleCnt="0"/>
      <dgm:spPr/>
    </dgm:pt>
    <dgm:pt modelId="{48960A96-8431-403C-9684-8A398589AAEB}" type="pres">
      <dgm:prSet presAssocID="{2017D09A-6099-4E84-9DE3-A77CE5073208}" presName="parentLeftMargin" presStyleLbl="node1" presStyleIdx="0" presStyleCnt="8"/>
      <dgm:spPr/>
      <dgm:t>
        <a:bodyPr/>
        <a:lstStyle/>
        <a:p>
          <a:endParaRPr lang="ru-RU"/>
        </a:p>
      </dgm:t>
    </dgm:pt>
    <dgm:pt modelId="{C52E8563-6BE6-4CC2-9121-F5425C0417B6}" type="pres">
      <dgm:prSet presAssocID="{2017D09A-6099-4E84-9DE3-A77CE5073208}" presName="parentText" presStyleLbl="node1" presStyleIdx="1" presStyleCnt="8" custScaleX="57632" custScaleY="14390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692B76-88DA-42E5-AEC3-F4C475A68B39}" type="pres">
      <dgm:prSet presAssocID="{2017D09A-6099-4E84-9DE3-A77CE5073208}" presName="negativeSpace" presStyleCnt="0"/>
      <dgm:spPr/>
    </dgm:pt>
    <dgm:pt modelId="{EB168C17-49D0-4BF6-8ED4-DB784B152BC6}" type="pres">
      <dgm:prSet presAssocID="{2017D09A-6099-4E84-9DE3-A77CE5073208}" presName="childText" presStyleLbl="conFgAcc1" presStyleIdx="1" presStyleCnt="8">
        <dgm:presLayoutVars>
          <dgm:bulletEnabled val="1"/>
        </dgm:presLayoutVars>
      </dgm:prSet>
      <dgm:spPr/>
    </dgm:pt>
    <dgm:pt modelId="{56AE44A6-4712-4D04-9282-429360D0F153}" type="pres">
      <dgm:prSet presAssocID="{53F0BA49-8355-466E-95BD-307B636D3650}" presName="spaceBetweenRectangles" presStyleCnt="0"/>
      <dgm:spPr/>
    </dgm:pt>
    <dgm:pt modelId="{63585907-0443-4A6F-ACDB-BDFA8792C953}" type="pres">
      <dgm:prSet presAssocID="{70A27FB0-AEA3-48B2-AF9B-E91F1FB3DF0B}" presName="parentLin" presStyleCnt="0"/>
      <dgm:spPr/>
    </dgm:pt>
    <dgm:pt modelId="{EE574468-F2B9-47BF-BA8A-D19E43C40B03}" type="pres">
      <dgm:prSet presAssocID="{70A27FB0-AEA3-48B2-AF9B-E91F1FB3DF0B}" presName="parentLeftMargin" presStyleLbl="node1" presStyleIdx="1" presStyleCnt="8"/>
      <dgm:spPr/>
      <dgm:t>
        <a:bodyPr/>
        <a:lstStyle/>
        <a:p>
          <a:endParaRPr lang="en-US"/>
        </a:p>
      </dgm:t>
    </dgm:pt>
    <dgm:pt modelId="{DF36780F-88DA-4417-9A04-142F57683454}" type="pres">
      <dgm:prSet presAssocID="{70A27FB0-AEA3-48B2-AF9B-E91F1FB3DF0B}" presName="parentText" presStyleLbl="node1" presStyleIdx="2" presStyleCnt="8" custScaleX="73378" custScaleY="142412" custLinFactNeighborX="-6542" custLinFactNeighborY="579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4A63E2-ADF1-4331-8A06-B4127100D63D}" type="pres">
      <dgm:prSet presAssocID="{70A27FB0-AEA3-48B2-AF9B-E91F1FB3DF0B}" presName="negativeSpace" presStyleCnt="0"/>
      <dgm:spPr/>
    </dgm:pt>
    <dgm:pt modelId="{A7274D65-82F9-4A91-A69B-81DCBCD7A22B}" type="pres">
      <dgm:prSet presAssocID="{70A27FB0-AEA3-48B2-AF9B-E91F1FB3DF0B}" presName="childText" presStyleLbl="conFgAcc1" presStyleIdx="2" presStyleCnt="8">
        <dgm:presLayoutVars>
          <dgm:bulletEnabled val="1"/>
        </dgm:presLayoutVars>
      </dgm:prSet>
      <dgm:spPr/>
    </dgm:pt>
    <dgm:pt modelId="{B4F54CDD-3979-4862-AEBC-0C54D798BAD0}" type="pres">
      <dgm:prSet presAssocID="{9083F7F2-AD72-4388-B605-64DFBAA1E1B0}" presName="spaceBetweenRectangles" presStyleCnt="0"/>
      <dgm:spPr/>
    </dgm:pt>
    <dgm:pt modelId="{9B5905F0-03A6-49FE-8F43-CCCD5E66BB88}" type="pres">
      <dgm:prSet presAssocID="{5E138497-D75D-4ABD-84BE-3CC085D66389}" presName="parentLin" presStyleCnt="0"/>
      <dgm:spPr/>
    </dgm:pt>
    <dgm:pt modelId="{E7E45E8A-BCBB-43FB-85BC-71E3AFDD61CA}" type="pres">
      <dgm:prSet presAssocID="{5E138497-D75D-4ABD-84BE-3CC085D66389}" presName="parentLeftMargin" presStyleLbl="node1" presStyleIdx="2" presStyleCnt="8"/>
      <dgm:spPr/>
      <dgm:t>
        <a:bodyPr/>
        <a:lstStyle/>
        <a:p>
          <a:endParaRPr lang="en-US"/>
        </a:p>
      </dgm:t>
    </dgm:pt>
    <dgm:pt modelId="{7906CDF5-1EFF-4C29-8CF8-4CB3F15238F0}" type="pres">
      <dgm:prSet presAssocID="{5E138497-D75D-4ABD-84BE-3CC085D66389}" presName="parentText" presStyleLbl="node1" presStyleIdx="3" presStyleCnt="8" custScaleX="82111" custScaleY="14161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7FC166-F571-4C5D-94AB-FA71916B26D2}" type="pres">
      <dgm:prSet presAssocID="{5E138497-D75D-4ABD-84BE-3CC085D66389}" presName="negativeSpace" presStyleCnt="0"/>
      <dgm:spPr/>
    </dgm:pt>
    <dgm:pt modelId="{A55F5F9B-82AD-498A-86BE-A63D75853A94}" type="pres">
      <dgm:prSet presAssocID="{5E138497-D75D-4ABD-84BE-3CC085D66389}" presName="childText" presStyleLbl="conFgAcc1" presStyleIdx="3" presStyleCnt="8">
        <dgm:presLayoutVars>
          <dgm:bulletEnabled val="1"/>
        </dgm:presLayoutVars>
      </dgm:prSet>
      <dgm:spPr/>
    </dgm:pt>
    <dgm:pt modelId="{B0AAD165-23B5-484F-AFFC-AC81621FEE9B}" type="pres">
      <dgm:prSet presAssocID="{5A7BE4AB-3B61-4A26-BC29-B625D520B552}" presName="spaceBetweenRectangles" presStyleCnt="0"/>
      <dgm:spPr/>
    </dgm:pt>
    <dgm:pt modelId="{DDEB6C8C-2604-4E0F-899A-53153DA80E1A}" type="pres">
      <dgm:prSet presAssocID="{A535449B-C9F2-47CE-8B99-BCE07C2BEAD1}" presName="parentLin" presStyleCnt="0"/>
      <dgm:spPr/>
    </dgm:pt>
    <dgm:pt modelId="{11977AA0-EA7C-43A3-8579-118A97A282C9}" type="pres">
      <dgm:prSet presAssocID="{A535449B-C9F2-47CE-8B99-BCE07C2BEAD1}" presName="parentLeftMargin" presStyleLbl="node1" presStyleIdx="3" presStyleCnt="8"/>
      <dgm:spPr/>
      <dgm:t>
        <a:bodyPr/>
        <a:lstStyle/>
        <a:p>
          <a:endParaRPr lang="ru-RU"/>
        </a:p>
      </dgm:t>
    </dgm:pt>
    <dgm:pt modelId="{E3720F00-FDA9-4EED-9801-8C46C8ABEC4A}" type="pres">
      <dgm:prSet presAssocID="{A535449B-C9F2-47CE-8B99-BCE07C2BEAD1}" presName="parentText" presStyleLbl="node1" presStyleIdx="4" presStyleCnt="8" custScaleX="63081" custScaleY="12792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7F1CC1-36C5-43DE-B467-F08F89F8EDC7}" type="pres">
      <dgm:prSet presAssocID="{A535449B-C9F2-47CE-8B99-BCE07C2BEAD1}" presName="negativeSpace" presStyleCnt="0"/>
      <dgm:spPr/>
    </dgm:pt>
    <dgm:pt modelId="{BFBEFFBF-D0DE-4C54-ADC8-2E189CB630D6}" type="pres">
      <dgm:prSet presAssocID="{A535449B-C9F2-47CE-8B99-BCE07C2BEAD1}" presName="childText" presStyleLbl="conFgAcc1" presStyleIdx="4" presStyleCnt="8" custScaleY="66667">
        <dgm:presLayoutVars>
          <dgm:bulletEnabled val="1"/>
        </dgm:presLayoutVars>
      </dgm:prSet>
      <dgm:spPr/>
    </dgm:pt>
    <dgm:pt modelId="{EEB8AB8A-F8C5-4589-A7B5-68793CD9E0A5}" type="pres">
      <dgm:prSet presAssocID="{4DDFE075-C5E4-4F1A-A1BB-5C16ECE64657}" presName="spaceBetweenRectangles" presStyleCnt="0"/>
      <dgm:spPr/>
    </dgm:pt>
    <dgm:pt modelId="{CC74D82C-7D39-4A0F-9692-7F63EB98132A}" type="pres">
      <dgm:prSet presAssocID="{CDDDFACB-A631-464A-9714-8FE8009DA072}" presName="parentLin" presStyleCnt="0"/>
      <dgm:spPr/>
    </dgm:pt>
    <dgm:pt modelId="{A38C1216-3243-4E9B-82BB-2C7E4F80A8EA}" type="pres">
      <dgm:prSet presAssocID="{CDDDFACB-A631-464A-9714-8FE8009DA072}" presName="parentLeftMargin" presStyleLbl="node1" presStyleIdx="4" presStyleCnt="8"/>
      <dgm:spPr/>
      <dgm:t>
        <a:bodyPr/>
        <a:lstStyle/>
        <a:p>
          <a:endParaRPr lang="ru-RU"/>
        </a:p>
      </dgm:t>
    </dgm:pt>
    <dgm:pt modelId="{2F7AA599-6BA8-4D1C-97C2-373546EDF68B}" type="pres">
      <dgm:prSet presAssocID="{CDDDFACB-A631-464A-9714-8FE8009DA072}" presName="parentText" presStyleLbl="node1" presStyleIdx="5" presStyleCnt="8" custScaleX="78247" custScaleY="14730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D8796E-7610-419B-89F7-D1B67EA95BED}" type="pres">
      <dgm:prSet presAssocID="{CDDDFACB-A631-464A-9714-8FE8009DA072}" presName="negativeSpace" presStyleCnt="0"/>
      <dgm:spPr/>
    </dgm:pt>
    <dgm:pt modelId="{FB93EFBB-94D4-49FE-84AC-E24157A8AA69}" type="pres">
      <dgm:prSet presAssocID="{CDDDFACB-A631-464A-9714-8FE8009DA072}" presName="childText" presStyleLbl="conFgAcc1" presStyleIdx="5" presStyleCnt="8">
        <dgm:presLayoutVars>
          <dgm:bulletEnabled val="1"/>
        </dgm:presLayoutVars>
      </dgm:prSet>
      <dgm:spPr/>
    </dgm:pt>
    <dgm:pt modelId="{36D99534-47AF-46D4-B822-E7E53703B59A}" type="pres">
      <dgm:prSet presAssocID="{1F132241-3826-4386-9514-E22FA40B2F20}" presName="spaceBetweenRectangles" presStyleCnt="0"/>
      <dgm:spPr/>
    </dgm:pt>
    <dgm:pt modelId="{7CBC7D22-538E-46A0-ACA9-C8CAE905A165}" type="pres">
      <dgm:prSet presAssocID="{45D756DF-1A82-4369-9916-DD7915DBE20C}" presName="parentLin" presStyleCnt="0"/>
      <dgm:spPr/>
    </dgm:pt>
    <dgm:pt modelId="{9D606D92-92A9-4B58-B25E-98385976BE4F}" type="pres">
      <dgm:prSet presAssocID="{45D756DF-1A82-4369-9916-DD7915DBE20C}" presName="parentLeftMargin" presStyleLbl="node1" presStyleIdx="5" presStyleCnt="8"/>
      <dgm:spPr/>
      <dgm:t>
        <a:bodyPr/>
        <a:lstStyle/>
        <a:p>
          <a:endParaRPr lang="ru-RU"/>
        </a:p>
      </dgm:t>
    </dgm:pt>
    <dgm:pt modelId="{6F67872F-A870-4441-A602-D4823EEBBE0C}" type="pres">
      <dgm:prSet presAssocID="{45D756DF-1A82-4369-9916-DD7915DBE20C}" presName="parentText" presStyleLbl="node1" presStyleIdx="6" presStyleCnt="8" custScaleX="134045" custScaleY="156153" custLinFactNeighborX="-6542" custLinFactNeighborY="599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6ECF6E-546C-4745-85D2-750F1FEE7F31}" type="pres">
      <dgm:prSet presAssocID="{45D756DF-1A82-4369-9916-DD7915DBE20C}" presName="negativeSpace" presStyleCnt="0"/>
      <dgm:spPr/>
    </dgm:pt>
    <dgm:pt modelId="{C01554BD-3F14-4ED4-9792-508C3A6AA87E}" type="pres">
      <dgm:prSet presAssocID="{45D756DF-1A82-4369-9916-DD7915DBE20C}" presName="childText" presStyleLbl="conFgAcc1" presStyleIdx="6" presStyleCnt="8">
        <dgm:presLayoutVars>
          <dgm:bulletEnabled val="1"/>
        </dgm:presLayoutVars>
      </dgm:prSet>
      <dgm:spPr/>
    </dgm:pt>
    <dgm:pt modelId="{46787FF8-3A52-4398-AC7B-FDC1685506BE}" type="pres">
      <dgm:prSet presAssocID="{181D606A-68D1-416D-8907-BA54829CC643}" presName="spaceBetweenRectangles" presStyleCnt="0"/>
      <dgm:spPr/>
    </dgm:pt>
    <dgm:pt modelId="{36B0D224-8D36-4F4F-860F-F625BA51A5BC}" type="pres">
      <dgm:prSet presAssocID="{F6000E47-A7D5-45B0-A847-4A84FE055601}" presName="parentLin" presStyleCnt="0"/>
      <dgm:spPr/>
    </dgm:pt>
    <dgm:pt modelId="{7410ACEC-8CF4-4461-BAE7-7EA31014706C}" type="pres">
      <dgm:prSet presAssocID="{F6000E47-A7D5-45B0-A847-4A84FE055601}" presName="parentLeftMargin" presStyleLbl="node1" presStyleIdx="6" presStyleCnt="8"/>
      <dgm:spPr/>
      <dgm:t>
        <a:bodyPr/>
        <a:lstStyle/>
        <a:p>
          <a:endParaRPr lang="ru-RU"/>
        </a:p>
      </dgm:t>
    </dgm:pt>
    <dgm:pt modelId="{C68A3298-6FEA-477E-A1C1-A2A7EB133598}" type="pres">
      <dgm:prSet presAssocID="{F6000E47-A7D5-45B0-A847-4A84FE055601}" presName="parentText" presStyleLbl="node1" presStyleIdx="7" presStyleCnt="8" custScaleX="113274" custScaleY="134664" custLinFactNeighborX="-6542" custLinFactNeighborY="2122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111D78-943E-4390-9C1F-927036D55669}" type="pres">
      <dgm:prSet presAssocID="{F6000E47-A7D5-45B0-A847-4A84FE055601}" presName="negativeSpace" presStyleCnt="0"/>
      <dgm:spPr/>
    </dgm:pt>
    <dgm:pt modelId="{5D3253B1-6B2A-4161-94E4-764DB0A4AF0A}" type="pres">
      <dgm:prSet presAssocID="{F6000E47-A7D5-45B0-A847-4A84FE055601}" presName="childText" presStyleLbl="conFgAcc1" presStyleIdx="7" presStyleCnt="8">
        <dgm:presLayoutVars>
          <dgm:bulletEnabled val="1"/>
        </dgm:presLayoutVars>
      </dgm:prSet>
      <dgm:spPr/>
    </dgm:pt>
  </dgm:ptLst>
  <dgm:cxnLst>
    <dgm:cxn modelId="{863DCC4A-F76A-467B-B24C-617C83239A7E}" type="presOf" srcId="{F6000E47-A7D5-45B0-A847-4A84FE055601}" destId="{7410ACEC-8CF4-4461-BAE7-7EA31014706C}" srcOrd="0" destOrd="0" presId="urn:microsoft.com/office/officeart/2005/8/layout/list1"/>
    <dgm:cxn modelId="{7C4D1EEA-82F7-4B3B-BD5E-36052CCE2A0E}" srcId="{54359114-223D-447F-8EEA-9B19A9FE1999}" destId="{45D756DF-1A82-4369-9916-DD7915DBE20C}" srcOrd="6" destOrd="0" parTransId="{9A9795C8-E276-47DB-8984-12F4322E8978}" sibTransId="{181D606A-68D1-416D-8907-BA54829CC643}"/>
    <dgm:cxn modelId="{340B2D65-69DD-4A89-BC39-FA45D36415AE}" srcId="{54359114-223D-447F-8EEA-9B19A9FE1999}" destId="{2017D09A-6099-4E84-9DE3-A77CE5073208}" srcOrd="1" destOrd="0" parTransId="{6F4B6210-DEDE-4B53-87C1-B1DEF83372A4}" sibTransId="{53F0BA49-8355-466E-95BD-307B636D3650}"/>
    <dgm:cxn modelId="{FA2274B2-FA9F-44BF-B34E-CAB366795CE9}" srcId="{54359114-223D-447F-8EEA-9B19A9FE1999}" destId="{70A27FB0-AEA3-48B2-AF9B-E91F1FB3DF0B}" srcOrd="2" destOrd="0" parTransId="{1FBC75E5-E109-4D4E-9C69-0A1DE20305A1}" sibTransId="{9083F7F2-AD72-4388-B605-64DFBAA1E1B0}"/>
    <dgm:cxn modelId="{0DE7460D-1B45-4E17-9699-92DC40A8092F}" srcId="{54359114-223D-447F-8EEA-9B19A9FE1999}" destId="{F6000E47-A7D5-45B0-A847-4A84FE055601}" srcOrd="7" destOrd="0" parTransId="{BAB66FA0-1F01-4766-9132-91D1952EE448}" sibTransId="{EF25BC22-A8E9-4425-9B7A-9BDDB6B9227A}"/>
    <dgm:cxn modelId="{8E072A6D-F613-4D1F-B566-147C9935DCDE}" type="presOf" srcId="{A535449B-C9F2-47CE-8B99-BCE07C2BEAD1}" destId="{E3720F00-FDA9-4EED-9801-8C46C8ABEC4A}" srcOrd="1" destOrd="0" presId="urn:microsoft.com/office/officeart/2005/8/layout/list1"/>
    <dgm:cxn modelId="{286A6E2D-3F62-4B9F-BBCD-BF089A13B8E4}" type="presOf" srcId="{01C631F5-D611-43AF-93CE-E91798510235}" destId="{20D8B466-F021-4696-9549-82B7A256E6C4}" srcOrd="1" destOrd="0" presId="urn:microsoft.com/office/officeart/2005/8/layout/list1"/>
    <dgm:cxn modelId="{E21CCB7F-600F-4D94-B11D-B084B14D50A8}" type="presOf" srcId="{A535449B-C9F2-47CE-8B99-BCE07C2BEAD1}" destId="{11977AA0-EA7C-43A3-8579-118A97A282C9}" srcOrd="0" destOrd="0" presId="urn:microsoft.com/office/officeart/2005/8/layout/list1"/>
    <dgm:cxn modelId="{7040D88E-D53A-4AF0-A314-41ACE555A8F5}" type="presOf" srcId="{CDDDFACB-A631-464A-9714-8FE8009DA072}" destId="{A38C1216-3243-4E9B-82BB-2C7E4F80A8EA}" srcOrd="0" destOrd="0" presId="urn:microsoft.com/office/officeart/2005/8/layout/list1"/>
    <dgm:cxn modelId="{B8AB8444-32E2-4538-B1B0-00215DEE172E}" srcId="{54359114-223D-447F-8EEA-9B19A9FE1999}" destId="{CDDDFACB-A631-464A-9714-8FE8009DA072}" srcOrd="5" destOrd="0" parTransId="{FDC300B0-994E-4A7F-A75F-29F12D1E13DA}" sibTransId="{1F132241-3826-4386-9514-E22FA40B2F20}"/>
    <dgm:cxn modelId="{202FE7DC-E84D-4871-BC44-20FE5BE2A860}" type="presOf" srcId="{45D756DF-1A82-4369-9916-DD7915DBE20C}" destId="{6F67872F-A870-4441-A602-D4823EEBBE0C}" srcOrd="1" destOrd="0" presId="urn:microsoft.com/office/officeart/2005/8/layout/list1"/>
    <dgm:cxn modelId="{CDDB8CBA-2ECD-444C-92A0-1A7D29FA9FCA}" type="presOf" srcId="{5E138497-D75D-4ABD-84BE-3CC085D66389}" destId="{7906CDF5-1EFF-4C29-8CF8-4CB3F15238F0}" srcOrd="1" destOrd="0" presId="urn:microsoft.com/office/officeart/2005/8/layout/list1"/>
    <dgm:cxn modelId="{9E9F341D-3447-4A66-8E7F-A6F64E362B97}" type="presOf" srcId="{01C631F5-D611-43AF-93CE-E91798510235}" destId="{C6F69ABD-0CF0-4F2C-90D3-C37349D03E01}" srcOrd="0" destOrd="0" presId="urn:microsoft.com/office/officeart/2005/8/layout/list1"/>
    <dgm:cxn modelId="{364D60F5-E14F-45DB-A7CB-BCACE302D585}" type="presOf" srcId="{2017D09A-6099-4E84-9DE3-A77CE5073208}" destId="{C52E8563-6BE6-4CC2-9121-F5425C0417B6}" srcOrd="1" destOrd="0" presId="urn:microsoft.com/office/officeart/2005/8/layout/list1"/>
    <dgm:cxn modelId="{B773D518-8997-451E-AB65-E4F3D214C94D}" srcId="{54359114-223D-447F-8EEA-9B19A9FE1999}" destId="{01C631F5-D611-43AF-93CE-E91798510235}" srcOrd="0" destOrd="0" parTransId="{02467192-8C25-4209-94CC-FDE3C8AF5C24}" sibTransId="{B1EEDB55-BA3A-41CD-87B3-6D7E71080585}"/>
    <dgm:cxn modelId="{FE6BD6B0-A6B4-4C7B-9575-076F328A6149}" srcId="{54359114-223D-447F-8EEA-9B19A9FE1999}" destId="{5E138497-D75D-4ABD-84BE-3CC085D66389}" srcOrd="3" destOrd="0" parTransId="{C5281D84-1904-4FCE-9454-351EEF2F0C2F}" sibTransId="{5A7BE4AB-3B61-4A26-BC29-B625D520B552}"/>
    <dgm:cxn modelId="{30FDCEC6-D2D6-4501-A465-63A9B19FBD7F}" srcId="{54359114-223D-447F-8EEA-9B19A9FE1999}" destId="{A535449B-C9F2-47CE-8B99-BCE07C2BEAD1}" srcOrd="4" destOrd="0" parTransId="{F3875374-BF6E-474F-B85F-9A79025713A3}" sibTransId="{4DDFE075-C5E4-4F1A-A1BB-5C16ECE64657}"/>
    <dgm:cxn modelId="{CF567EF3-B92E-4C93-9A5A-DDCCAE16356F}" type="presOf" srcId="{70A27FB0-AEA3-48B2-AF9B-E91F1FB3DF0B}" destId="{EE574468-F2B9-47BF-BA8A-D19E43C40B03}" srcOrd="0" destOrd="0" presId="urn:microsoft.com/office/officeart/2005/8/layout/list1"/>
    <dgm:cxn modelId="{638FF3BC-153A-4F03-A7A5-FB1CF26894DF}" type="presOf" srcId="{70A27FB0-AEA3-48B2-AF9B-E91F1FB3DF0B}" destId="{DF36780F-88DA-4417-9A04-142F57683454}" srcOrd="1" destOrd="0" presId="urn:microsoft.com/office/officeart/2005/8/layout/list1"/>
    <dgm:cxn modelId="{C869DA01-1E8D-4BE5-8AFF-485100DCB98D}" type="presOf" srcId="{F6000E47-A7D5-45B0-A847-4A84FE055601}" destId="{C68A3298-6FEA-477E-A1C1-A2A7EB133598}" srcOrd="1" destOrd="0" presId="urn:microsoft.com/office/officeart/2005/8/layout/list1"/>
    <dgm:cxn modelId="{C13D46C2-17C2-446C-A023-AC8CDBF3568D}" type="presOf" srcId="{2017D09A-6099-4E84-9DE3-A77CE5073208}" destId="{48960A96-8431-403C-9684-8A398589AAEB}" srcOrd="0" destOrd="0" presId="urn:microsoft.com/office/officeart/2005/8/layout/list1"/>
    <dgm:cxn modelId="{64885095-C376-4DFE-981E-DBE054B6E120}" type="presOf" srcId="{45D756DF-1A82-4369-9916-DD7915DBE20C}" destId="{9D606D92-92A9-4B58-B25E-98385976BE4F}" srcOrd="0" destOrd="0" presId="urn:microsoft.com/office/officeart/2005/8/layout/list1"/>
    <dgm:cxn modelId="{69C99D18-ECDE-4B5A-AAB9-BE7807BC0395}" type="presOf" srcId="{54359114-223D-447F-8EEA-9B19A9FE1999}" destId="{2D511284-B16B-478A-A975-D5863A7355B5}" srcOrd="0" destOrd="0" presId="urn:microsoft.com/office/officeart/2005/8/layout/list1"/>
    <dgm:cxn modelId="{D414360C-6F1D-4DF6-AEBA-14219B9B34A3}" type="presOf" srcId="{CDDDFACB-A631-464A-9714-8FE8009DA072}" destId="{2F7AA599-6BA8-4D1C-97C2-373546EDF68B}" srcOrd="1" destOrd="0" presId="urn:microsoft.com/office/officeart/2005/8/layout/list1"/>
    <dgm:cxn modelId="{1C46E6DA-59B9-4302-A42D-EC2A0CF2714D}" type="presOf" srcId="{5E138497-D75D-4ABD-84BE-3CC085D66389}" destId="{E7E45E8A-BCBB-43FB-85BC-71E3AFDD61CA}" srcOrd="0" destOrd="0" presId="urn:microsoft.com/office/officeart/2005/8/layout/list1"/>
    <dgm:cxn modelId="{A619F6A4-C752-4942-A5EC-9C176A945258}" type="presParOf" srcId="{2D511284-B16B-478A-A975-D5863A7355B5}" destId="{88FE546E-86F2-4B60-AE95-430136162C1A}" srcOrd="0" destOrd="0" presId="urn:microsoft.com/office/officeart/2005/8/layout/list1"/>
    <dgm:cxn modelId="{147F713A-36CA-4C8D-A0F5-C3489015D063}" type="presParOf" srcId="{88FE546E-86F2-4B60-AE95-430136162C1A}" destId="{C6F69ABD-0CF0-4F2C-90D3-C37349D03E01}" srcOrd="0" destOrd="0" presId="urn:microsoft.com/office/officeart/2005/8/layout/list1"/>
    <dgm:cxn modelId="{18E79AA1-9535-4BA6-9628-76797205862F}" type="presParOf" srcId="{88FE546E-86F2-4B60-AE95-430136162C1A}" destId="{20D8B466-F021-4696-9549-82B7A256E6C4}" srcOrd="1" destOrd="0" presId="urn:microsoft.com/office/officeart/2005/8/layout/list1"/>
    <dgm:cxn modelId="{FA768F0B-0AED-4D94-99FC-74E49F9F8B40}" type="presParOf" srcId="{2D511284-B16B-478A-A975-D5863A7355B5}" destId="{EA4D0847-240D-4A34-A0A5-F86D3A8D6958}" srcOrd="1" destOrd="0" presId="urn:microsoft.com/office/officeart/2005/8/layout/list1"/>
    <dgm:cxn modelId="{6ECDC7E3-E8CC-4DC7-A7C6-982F27DF9440}" type="presParOf" srcId="{2D511284-B16B-478A-A975-D5863A7355B5}" destId="{61936B3F-EB50-4E05-91C4-BD1FC03800D9}" srcOrd="2" destOrd="0" presId="urn:microsoft.com/office/officeart/2005/8/layout/list1"/>
    <dgm:cxn modelId="{FEF15A01-5163-41CE-9172-9C24CD047BEC}" type="presParOf" srcId="{2D511284-B16B-478A-A975-D5863A7355B5}" destId="{0A187AC8-C5D0-429C-98B6-D0DEDDAE1E53}" srcOrd="3" destOrd="0" presId="urn:microsoft.com/office/officeart/2005/8/layout/list1"/>
    <dgm:cxn modelId="{51D1D791-CB77-46F7-898A-DD74A8BEC461}" type="presParOf" srcId="{2D511284-B16B-478A-A975-D5863A7355B5}" destId="{F999D2B5-1045-47CA-9523-B8E370D8BCE7}" srcOrd="4" destOrd="0" presId="urn:microsoft.com/office/officeart/2005/8/layout/list1"/>
    <dgm:cxn modelId="{E75BF3DC-0851-4CB4-AC6C-1E3671300F1A}" type="presParOf" srcId="{F999D2B5-1045-47CA-9523-B8E370D8BCE7}" destId="{48960A96-8431-403C-9684-8A398589AAEB}" srcOrd="0" destOrd="0" presId="urn:microsoft.com/office/officeart/2005/8/layout/list1"/>
    <dgm:cxn modelId="{7D095F60-BE7A-46C7-B63F-5C8273523039}" type="presParOf" srcId="{F999D2B5-1045-47CA-9523-B8E370D8BCE7}" destId="{C52E8563-6BE6-4CC2-9121-F5425C0417B6}" srcOrd="1" destOrd="0" presId="urn:microsoft.com/office/officeart/2005/8/layout/list1"/>
    <dgm:cxn modelId="{4DD2EF3F-7780-4097-9240-5072AE123EA8}" type="presParOf" srcId="{2D511284-B16B-478A-A975-D5863A7355B5}" destId="{C1692B76-88DA-42E5-AEC3-F4C475A68B39}" srcOrd="5" destOrd="0" presId="urn:microsoft.com/office/officeart/2005/8/layout/list1"/>
    <dgm:cxn modelId="{EABFD828-70DE-4702-8158-F3B6001A58EC}" type="presParOf" srcId="{2D511284-B16B-478A-A975-D5863A7355B5}" destId="{EB168C17-49D0-4BF6-8ED4-DB784B152BC6}" srcOrd="6" destOrd="0" presId="urn:microsoft.com/office/officeart/2005/8/layout/list1"/>
    <dgm:cxn modelId="{51AEE51C-E330-4293-900A-3A3D70864DE8}" type="presParOf" srcId="{2D511284-B16B-478A-A975-D5863A7355B5}" destId="{56AE44A6-4712-4D04-9282-429360D0F153}" srcOrd="7" destOrd="0" presId="urn:microsoft.com/office/officeart/2005/8/layout/list1"/>
    <dgm:cxn modelId="{AD8FEE8A-5762-4151-B2BB-562253B6FC60}" type="presParOf" srcId="{2D511284-B16B-478A-A975-D5863A7355B5}" destId="{63585907-0443-4A6F-ACDB-BDFA8792C953}" srcOrd="8" destOrd="0" presId="urn:microsoft.com/office/officeart/2005/8/layout/list1"/>
    <dgm:cxn modelId="{F4AC0E8E-84EA-4AC5-8BF1-7B714FBE07FC}" type="presParOf" srcId="{63585907-0443-4A6F-ACDB-BDFA8792C953}" destId="{EE574468-F2B9-47BF-BA8A-D19E43C40B03}" srcOrd="0" destOrd="0" presId="urn:microsoft.com/office/officeart/2005/8/layout/list1"/>
    <dgm:cxn modelId="{598253E5-6CBF-4745-8264-6A958547FB12}" type="presParOf" srcId="{63585907-0443-4A6F-ACDB-BDFA8792C953}" destId="{DF36780F-88DA-4417-9A04-142F57683454}" srcOrd="1" destOrd="0" presId="urn:microsoft.com/office/officeart/2005/8/layout/list1"/>
    <dgm:cxn modelId="{4D497C6F-0E8B-4ADC-BF30-D985C4C8B744}" type="presParOf" srcId="{2D511284-B16B-478A-A975-D5863A7355B5}" destId="{704A63E2-ADF1-4331-8A06-B4127100D63D}" srcOrd="9" destOrd="0" presId="urn:microsoft.com/office/officeart/2005/8/layout/list1"/>
    <dgm:cxn modelId="{C46DF3DC-5803-4C5D-AD28-185C340D2E43}" type="presParOf" srcId="{2D511284-B16B-478A-A975-D5863A7355B5}" destId="{A7274D65-82F9-4A91-A69B-81DCBCD7A22B}" srcOrd="10" destOrd="0" presId="urn:microsoft.com/office/officeart/2005/8/layout/list1"/>
    <dgm:cxn modelId="{96610AB7-915A-465B-8414-8F0369F41619}" type="presParOf" srcId="{2D511284-B16B-478A-A975-D5863A7355B5}" destId="{B4F54CDD-3979-4862-AEBC-0C54D798BAD0}" srcOrd="11" destOrd="0" presId="urn:microsoft.com/office/officeart/2005/8/layout/list1"/>
    <dgm:cxn modelId="{BD1389B7-B3E1-4673-AEEE-30602C67620B}" type="presParOf" srcId="{2D511284-B16B-478A-A975-D5863A7355B5}" destId="{9B5905F0-03A6-49FE-8F43-CCCD5E66BB88}" srcOrd="12" destOrd="0" presId="urn:microsoft.com/office/officeart/2005/8/layout/list1"/>
    <dgm:cxn modelId="{DD8098E0-2C88-4E9F-B5E1-7083259896E5}" type="presParOf" srcId="{9B5905F0-03A6-49FE-8F43-CCCD5E66BB88}" destId="{E7E45E8A-BCBB-43FB-85BC-71E3AFDD61CA}" srcOrd="0" destOrd="0" presId="urn:microsoft.com/office/officeart/2005/8/layout/list1"/>
    <dgm:cxn modelId="{273A135A-7D00-412E-93B3-5CE26A41B0F5}" type="presParOf" srcId="{9B5905F0-03A6-49FE-8F43-CCCD5E66BB88}" destId="{7906CDF5-1EFF-4C29-8CF8-4CB3F15238F0}" srcOrd="1" destOrd="0" presId="urn:microsoft.com/office/officeart/2005/8/layout/list1"/>
    <dgm:cxn modelId="{54A8468E-1706-499E-A6C5-C00DA74BBDBB}" type="presParOf" srcId="{2D511284-B16B-478A-A975-D5863A7355B5}" destId="{E27FC166-F571-4C5D-94AB-FA71916B26D2}" srcOrd="13" destOrd="0" presId="urn:microsoft.com/office/officeart/2005/8/layout/list1"/>
    <dgm:cxn modelId="{618E87A9-EDD6-471C-8FE3-E319A4AA349B}" type="presParOf" srcId="{2D511284-B16B-478A-A975-D5863A7355B5}" destId="{A55F5F9B-82AD-498A-86BE-A63D75853A94}" srcOrd="14" destOrd="0" presId="urn:microsoft.com/office/officeart/2005/8/layout/list1"/>
    <dgm:cxn modelId="{275FF3CD-864F-49DC-8334-BABE3245603D}" type="presParOf" srcId="{2D511284-B16B-478A-A975-D5863A7355B5}" destId="{B0AAD165-23B5-484F-AFFC-AC81621FEE9B}" srcOrd="15" destOrd="0" presId="urn:microsoft.com/office/officeart/2005/8/layout/list1"/>
    <dgm:cxn modelId="{C77E18F2-87C0-4A60-909C-F4917B7DAD45}" type="presParOf" srcId="{2D511284-B16B-478A-A975-D5863A7355B5}" destId="{DDEB6C8C-2604-4E0F-899A-53153DA80E1A}" srcOrd="16" destOrd="0" presId="urn:microsoft.com/office/officeart/2005/8/layout/list1"/>
    <dgm:cxn modelId="{C5941319-8F3E-4570-99A0-D7ADE67C6F00}" type="presParOf" srcId="{DDEB6C8C-2604-4E0F-899A-53153DA80E1A}" destId="{11977AA0-EA7C-43A3-8579-118A97A282C9}" srcOrd="0" destOrd="0" presId="urn:microsoft.com/office/officeart/2005/8/layout/list1"/>
    <dgm:cxn modelId="{D641B7B1-73D9-481F-A81D-101483C432D3}" type="presParOf" srcId="{DDEB6C8C-2604-4E0F-899A-53153DA80E1A}" destId="{E3720F00-FDA9-4EED-9801-8C46C8ABEC4A}" srcOrd="1" destOrd="0" presId="urn:microsoft.com/office/officeart/2005/8/layout/list1"/>
    <dgm:cxn modelId="{30EE50FF-D81D-448A-96C5-D5F510479293}" type="presParOf" srcId="{2D511284-B16B-478A-A975-D5863A7355B5}" destId="{267F1CC1-36C5-43DE-B467-F08F89F8EDC7}" srcOrd="17" destOrd="0" presId="urn:microsoft.com/office/officeart/2005/8/layout/list1"/>
    <dgm:cxn modelId="{4BB7C97E-FBD3-4994-9AD6-B4416479EC76}" type="presParOf" srcId="{2D511284-B16B-478A-A975-D5863A7355B5}" destId="{BFBEFFBF-D0DE-4C54-ADC8-2E189CB630D6}" srcOrd="18" destOrd="0" presId="urn:microsoft.com/office/officeart/2005/8/layout/list1"/>
    <dgm:cxn modelId="{CB3C1F19-7B80-421C-9CC5-43DB3C06A310}" type="presParOf" srcId="{2D511284-B16B-478A-A975-D5863A7355B5}" destId="{EEB8AB8A-F8C5-4589-A7B5-68793CD9E0A5}" srcOrd="19" destOrd="0" presId="urn:microsoft.com/office/officeart/2005/8/layout/list1"/>
    <dgm:cxn modelId="{70E1C859-1511-4747-852B-8CD127433A4E}" type="presParOf" srcId="{2D511284-B16B-478A-A975-D5863A7355B5}" destId="{CC74D82C-7D39-4A0F-9692-7F63EB98132A}" srcOrd="20" destOrd="0" presId="urn:microsoft.com/office/officeart/2005/8/layout/list1"/>
    <dgm:cxn modelId="{82E04C20-8126-4DD8-85C2-80420A07F915}" type="presParOf" srcId="{CC74D82C-7D39-4A0F-9692-7F63EB98132A}" destId="{A38C1216-3243-4E9B-82BB-2C7E4F80A8EA}" srcOrd="0" destOrd="0" presId="urn:microsoft.com/office/officeart/2005/8/layout/list1"/>
    <dgm:cxn modelId="{2F9B1799-BF68-4029-8F38-7B78C2EEABCD}" type="presParOf" srcId="{CC74D82C-7D39-4A0F-9692-7F63EB98132A}" destId="{2F7AA599-6BA8-4D1C-97C2-373546EDF68B}" srcOrd="1" destOrd="0" presId="urn:microsoft.com/office/officeart/2005/8/layout/list1"/>
    <dgm:cxn modelId="{F3DAEE2D-EF4F-48D2-8745-B17781DCF9EF}" type="presParOf" srcId="{2D511284-B16B-478A-A975-D5863A7355B5}" destId="{E6D8796E-7610-419B-89F7-D1B67EA95BED}" srcOrd="21" destOrd="0" presId="urn:microsoft.com/office/officeart/2005/8/layout/list1"/>
    <dgm:cxn modelId="{7D7C5E64-64D0-421B-885F-66EB3282F3A7}" type="presParOf" srcId="{2D511284-B16B-478A-A975-D5863A7355B5}" destId="{FB93EFBB-94D4-49FE-84AC-E24157A8AA69}" srcOrd="22" destOrd="0" presId="urn:microsoft.com/office/officeart/2005/8/layout/list1"/>
    <dgm:cxn modelId="{03A7C8EA-BA91-40FF-8E25-48E0AC47797F}" type="presParOf" srcId="{2D511284-B16B-478A-A975-D5863A7355B5}" destId="{36D99534-47AF-46D4-B822-E7E53703B59A}" srcOrd="23" destOrd="0" presId="urn:microsoft.com/office/officeart/2005/8/layout/list1"/>
    <dgm:cxn modelId="{C7CA5BA5-45F1-4E9C-859D-9B005AA01883}" type="presParOf" srcId="{2D511284-B16B-478A-A975-D5863A7355B5}" destId="{7CBC7D22-538E-46A0-ACA9-C8CAE905A165}" srcOrd="24" destOrd="0" presId="urn:microsoft.com/office/officeart/2005/8/layout/list1"/>
    <dgm:cxn modelId="{F8686F12-E8E5-41DA-B2CD-C090128C3EDF}" type="presParOf" srcId="{7CBC7D22-538E-46A0-ACA9-C8CAE905A165}" destId="{9D606D92-92A9-4B58-B25E-98385976BE4F}" srcOrd="0" destOrd="0" presId="urn:microsoft.com/office/officeart/2005/8/layout/list1"/>
    <dgm:cxn modelId="{E57D1769-5836-42BD-9C05-A57D53A2D5B9}" type="presParOf" srcId="{7CBC7D22-538E-46A0-ACA9-C8CAE905A165}" destId="{6F67872F-A870-4441-A602-D4823EEBBE0C}" srcOrd="1" destOrd="0" presId="urn:microsoft.com/office/officeart/2005/8/layout/list1"/>
    <dgm:cxn modelId="{EE6F6BCF-86B3-42FF-B9CC-4C354455751A}" type="presParOf" srcId="{2D511284-B16B-478A-A975-D5863A7355B5}" destId="{A76ECF6E-546C-4745-85D2-750F1FEE7F31}" srcOrd="25" destOrd="0" presId="urn:microsoft.com/office/officeart/2005/8/layout/list1"/>
    <dgm:cxn modelId="{8E264132-1A99-45C3-978F-3AEE70F142BB}" type="presParOf" srcId="{2D511284-B16B-478A-A975-D5863A7355B5}" destId="{C01554BD-3F14-4ED4-9792-508C3A6AA87E}" srcOrd="26" destOrd="0" presId="urn:microsoft.com/office/officeart/2005/8/layout/list1"/>
    <dgm:cxn modelId="{B49A1B4E-525A-4D0E-BD69-7027BC5BD5BD}" type="presParOf" srcId="{2D511284-B16B-478A-A975-D5863A7355B5}" destId="{46787FF8-3A52-4398-AC7B-FDC1685506BE}" srcOrd="27" destOrd="0" presId="urn:microsoft.com/office/officeart/2005/8/layout/list1"/>
    <dgm:cxn modelId="{7CC6DBFB-ABCF-4987-A5ED-3DE68CD94197}" type="presParOf" srcId="{2D511284-B16B-478A-A975-D5863A7355B5}" destId="{36B0D224-8D36-4F4F-860F-F625BA51A5BC}" srcOrd="28" destOrd="0" presId="urn:microsoft.com/office/officeart/2005/8/layout/list1"/>
    <dgm:cxn modelId="{4A475CAE-2379-4C0F-928E-A2C0003D72A3}" type="presParOf" srcId="{36B0D224-8D36-4F4F-860F-F625BA51A5BC}" destId="{7410ACEC-8CF4-4461-BAE7-7EA31014706C}" srcOrd="0" destOrd="0" presId="urn:microsoft.com/office/officeart/2005/8/layout/list1"/>
    <dgm:cxn modelId="{2123F7DF-196F-4302-9868-93C100632B06}" type="presParOf" srcId="{36B0D224-8D36-4F4F-860F-F625BA51A5BC}" destId="{C68A3298-6FEA-477E-A1C1-A2A7EB133598}" srcOrd="1" destOrd="0" presId="urn:microsoft.com/office/officeart/2005/8/layout/list1"/>
    <dgm:cxn modelId="{710BA1E5-C27E-4B42-80E2-EC78B807D73D}" type="presParOf" srcId="{2D511284-B16B-478A-A975-D5863A7355B5}" destId="{DB111D78-943E-4390-9C1F-927036D55669}" srcOrd="29" destOrd="0" presId="urn:microsoft.com/office/officeart/2005/8/layout/list1"/>
    <dgm:cxn modelId="{C54215AD-30DC-4047-91EE-075977E78F3F}" type="presParOf" srcId="{2D511284-B16B-478A-A975-D5863A7355B5}" destId="{5D3253B1-6B2A-4161-94E4-764DB0A4AF0A}" srcOrd="30" destOrd="0" presId="urn:microsoft.com/office/officeart/2005/8/layout/list1"/>
  </dgm:cxnLst>
  <dgm:bg/>
  <dgm:whole/>
  <dgm:extLst>
    <a:ext uri="http://schemas.microsoft.com/office/drawing/2008/diagram"/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4359114-223D-447F-8EEA-9B19A9FE1999}" type="doc">
      <dgm:prSet loTypeId="urn:microsoft.com/office/officeart/2005/8/layout/list1" loCatId="list" qsTypeId="urn:microsoft.com/office/officeart/2005/8/quickstyle/simple1#6" qsCatId="simple" csTypeId="urn:microsoft.com/office/officeart/2005/8/colors/accent1_2#6" csCatId="accent1" phldr="1"/>
      <dgm:spPr/>
      <dgm:t>
        <a:bodyPr/>
        <a:lstStyle/>
        <a:p>
          <a:endParaRPr lang="en-US"/>
        </a:p>
      </dgm:t>
    </dgm:pt>
    <dgm:pt modelId="{01C631F5-D611-43AF-93CE-E91798510235}">
      <dgm:prSet custT="1"/>
      <dgm:spPr/>
      <dgm:t>
        <a:bodyPr/>
        <a:lstStyle/>
        <a:p>
          <a:pPr rtl="0"/>
          <a:r>
            <a:rPr lang="ru-RU" sz="2000" dirty="0" smtClean="0"/>
            <a:t>От 10 000 </a:t>
          </a:r>
          <a:r>
            <a:rPr lang="en-US" sz="2000" dirty="0" smtClean="0"/>
            <a:t>AZN</a:t>
          </a:r>
          <a:r>
            <a:rPr lang="ru-RU" sz="2000" dirty="0" smtClean="0"/>
            <a:t> до 50 000</a:t>
          </a:r>
          <a:r>
            <a:rPr lang="en-US" sz="2000" dirty="0" smtClean="0"/>
            <a:t>AZN</a:t>
          </a:r>
          <a:r>
            <a:rPr lang="ru-RU" sz="2000" dirty="0" smtClean="0"/>
            <a:t> - малые кредиты – до трех (3) лет</a:t>
          </a:r>
          <a:endParaRPr lang="en-US" sz="2000" dirty="0"/>
        </a:p>
      </dgm:t>
    </dgm:pt>
    <dgm:pt modelId="{02467192-8C25-4209-94CC-FDE3C8AF5C24}" type="parTrans" cxnId="{B773D518-8997-451E-AB65-E4F3D214C94D}">
      <dgm:prSet/>
      <dgm:spPr/>
      <dgm:t>
        <a:bodyPr/>
        <a:lstStyle/>
        <a:p>
          <a:endParaRPr lang="en-US"/>
        </a:p>
      </dgm:t>
    </dgm:pt>
    <dgm:pt modelId="{B1EEDB55-BA3A-41CD-87B3-6D7E71080585}" type="sibTrans" cxnId="{B773D518-8997-451E-AB65-E4F3D214C94D}">
      <dgm:prSet/>
      <dgm:spPr/>
      <dgm:t>
        <a:bodyPr/>
        <a:lstStyle/>
        <a:p>
          <a:endParaRPr lang="en-US"/>
        </a:p>
      </dgm:t>
    </dgm:pt>
    <dgm:pt modelId="{70A27FB0-AEA3-48B2-AF9B-E91F1FB3DF0B}">
      <dgm:prSet custT="1"/>
      <dgm:spPr/>
      <dgm:t>
        <a:bodyPr/>
        <a:lstStyle/>
        <a:p>
          <a:pPr rtl="0"/>
          <a:r>
            <a:rPr lang="ru-RU" sz="2000" dirty="0" smtClean="0"/>
            <a:t>От  50 001 </a:t>
          </a:r>
          <a:r>
            <a:rPr lang="en-US" sz="2000" dirty="0" smtClean="0"/>
            <a:t>AZN</a:t>
          </a:r>
          <a:r>
            <a:rPr lang="ru-RU" sz="2000" dirty="0" smtClean="0"/>
            <a:t> до 500 000</a:t>
          </a:r>
          <a:r>
            <a:rPr lang="en-US" sz="2000" dirty="0" smtClean="0"/>
            <a:t> AZN</a:t>
          </a:r>
          <a:r>
            <a:rPr lang="ru-RU" sz="2000" dirty="0" smtClean="0"/>
            <a:t> - средние кредиты – до пяти  (5) лет</a:t>
          </a:r>
          <a:endParaRPr lang="en-US" sz="2000" dirty="0"/>
        </a:p>
      </dgm:t>
    </dgm:pt>
    <dgm:pt modelId="{1FBC75E5-E109-4D4E-9C69-0A1DE20305A1}" type="parTrans" cxnId="{FA2274B2-FA9F-44BF-B34E-CAB366795CE9}">
      <dgm:prSet/>
      <dgm:spPr/>
      <dgm:t>
        <a:bodyPr/>
        <a:lstStyle/>
        <a:p>
          <a:endParaRPr lang="en-US"/>
        </a:p>
      </dgm:t>
    </dgm:pt>
    <dgm:pt modelId="{9083F7F2-AD72-4388-B605-64DFBAA1E1B0}" type="sibTrans" cxnId="{FA2274B2-FA9F-44BF-B34E-CAB366795CE9}">
      <dgm:prSet/>
      <dgm:spPr/>
      <dgm:t>
        <a:bodyPr/>
        <a:lstStyle/>
        <a:p>
          <a:endParaRPr lang="en-US"/>
        </a:p>
      </dgm:t>
    </dgm:pt>
    <dgm:pt modelId="{5E138497-D75D-4ABD-84BE-3CC085D66389}">
      <dgm:prSet custT="1"/>
      <dgm:spPr/>
      <dgm:t>
        <a:bodyPr/>
        <a:lstStyle/>
        <a:p>
          <a:pPr rtl="0"/>
          <a:r>
            <a:rPr lang="ru-RU" sz="2000" dirty="0" smtClean="0"/>
            <a:t>От  500 001 </a:t>
          </a:r>
          <a:r>
            <a:rPr lang="en-US" sz="2000" dirty="0" smtClean="0"/>
            <a:t>AZN</a:t>
          </a:r>
          <a:r>
            <a:rPr lang="ru-RU" sz="2000" dirty="0" smtClean="0"/>
            <a:t> до 5 000 000</a:t>
          </a:r>
          <a:r>
            <a:rPr lang="en-US" sz="2000" dirty="0" smtClean="0"/>
            <a:t> AZN</a:t>
          </a:r>
          <a:r>
            <a:rPr lang="ru-RU" sz="2000" dirty="0" smtClean="0"/>
            <a:t> – крупные кредиты – до десяти (10) лет</a:t>
          </a:r>
          <a:endParaRPr lang="en-US" sz="2000" dirty="0"/>
        </a:p>
      </dgm:t>
    </dgm:pt>
    <dgm:pt modelId="{C5281D84-1904-4FCE-9454-351EEF2F0C2F}" type="parTrans" cxnId="{FE6BD6B0-A6B4-4C7B-9575-076F328A6149}">
      <dgm:prSet/>
      <dgm:spPr/>
      <dgm:t>
        <a:bodyPr/>
        <a:lstStyle/>
        <a:p>
          <a:endParaRPr lang="en-US"/>
        </a:p>
      </dgm:t>
    </dgm:pt>
    <dgm:pt modelId="{5A7BE4AB-3B61-4A26-BC29-B625D520B552}" type="sibTrans" cxnId="{FE6BD6B0-A6B4-4C7B-9575-076F328A6149}">
      <dgm:prSet/>
      <dgm:spPr/>
      <dgm:t>
        <a:bodyPr/>
        <a:lstStyle/>
        <a:p>
          <a:endParaRPr lang="en-US"/>
        </a:p>
      </dgm:t>
    </dgm:pt>
    <dgm:pt modelId="{2D511284-B16B-478A-A975-D5863A7355B5}" type="pres">
      <dgm:prSet presAssocID="{54359114-223D-447F-8EEA-9B19A9FE199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8FE546E-86F2-4B60-AE95-430136162C1A}" type="pres">
      <dgm:prSet presAssocID="{01C631F5-D611-43AF-93CE-E91798510235}" presName="parentLin" presStyleCnt="0"/>
      <dgm:spPr/>
    </dgm:pt>
    <dgm:pt modelId="{C6F69ABD-0CF0-4F2C-90D3-C37349D03E01}" type="pres">
      <dgm:prSet presAssocID="{01C631F5-D611-43AF-93CE-E91798510235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20D8B466-F021-4696-9549-82B7A256E6C4}" type="pres">
      <dgm:prSet presAssocID="{01C631F5-D611-43AF-93CE-E91798510235}" presName="parentText" presStyleLbl="node1" presStyleIdx="0" presStyleCnt="3" custScaleX="135040" custScaleY="114822" custLinFactNeighborX="-5660" custLinFactNeighborY="2125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4D0847-240D-4A34-A0A5-F86D3A8D6958}" type="pres">
      <dgm:prSet presAssocID="{01C631F5-D611-43AF-93CE-E91798510235}" presName="negativeSpace" presStyleCnt="0"/>
      <dgm:spPr/>
    </dgm:pt>
    <dgm:pt modelId="{61936B3F-EB50-4E05-91C4-BD1FC03800D9}" type="pres">
      <dgm:prSet presAssocID="{01C631F5-D611-43AF-93CE-E91798510235}" presName="childText" presStyleLbl="conFgAcc1" presStyleIdx="0" presStyleCnt="3">
        <dgm:presLayoutVars>
          <dgm:bulletEnabled val="1"/>
        </dgm:presLayoutVars>
      </dgm:prSet>
      <dgm:spPr/>
    </dgm:pt>
    <dgm:pt modelId="{0A187AC8-C5D0-429C-98B6-D0DEDDAE1E53}" type="pres">
      <dgm:prSet presAssocID="{B1EEDB55-BA3A-41CD-87B3-6D7E71080585}" presName="spaceBetweenRectangles" presStyleCnt="0"/>
      <dgm:spPr/>
    </dgm:pt>
    <dgm:pt modelId="{63585907-0443-4A6F-ACDB-BDFA8792C953}" type="pres">
      <dgm:prSet presAssocID="{70A27FB0-AEA3-48B2-AF9B-E91F1FB3DF0B}" presName="parentLin" presStyleCnt="0"/>
      <dgm:spPr/>
    </dgm:pt>
    <dgm:pt modelId="{EE574468-F2B9-47BF-BA8A-D19E43C40B03}" type="pres">
      <dgm:prSet presAssocID="{70A27FB0-AEA3-48B2-AF9B-E91F1FB3DF0B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DF36780F-88DA-4417-9A04-142F57683454}" type="pres">
      <dgm:prSet presAssocID="{70A27FB0-AEA3-48B2-AF9B-E91F1FB3DF0B}" presName="parentText" presStyleLbl="node1" presStyleIdx="1" presStyleCnt="3" custScaleX="142857" custScaleY="108383" custLinFactNeighborX="-6227" custLinFactNeighborY="583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4A63E2-ADF1-4331-8A06-B4127100D63D}" type="pres">
      <dgm:prSet presAssocID="{70A27FB0-AEA3-48B2-AF9B-E91F1FB3DF0B}" presName="negativeSpace" presStyleCnt="0"/>
      <dgm:spPr/>
    </dgm:pt>
    <dgm:pt modelId="{A7274D65-82F9-4A91-A69B-81DCBCD7A22B}" type="pres">
      <dgm:prSet presAssocID="{70A27FB0-AEA3-48B2-AF9B-E91F1FB3DF0B}" presName="childText" presStyleLbl="conFgAcc1" presStyleIdx="1" presStyleCnt="3">
        <dgm:presLayoutVars>
          <dgm:bulletEnabled val="1"/>
        </dgm:presLayoutVars>
      </dgm:prSet>
      <dgm:spPr/>
    </dgm:pt>
    <dgm:pt modelId="{B4F54CDD-3979-4862-AEBC-0C54D798BAD0}" type="pres">
      <dgm:prSet presAssocID="{9083F7F2-AD72-4388-B605-64DFBAA1E1B0}" presName="spaceBetweenRectangles" presStyleCnt="0"/>
      <dgm:spPr/>
    </dgm:pt>
    <dgm:pt modelId="{9B5905F0-03A6-49FE-8F43-CCCD5E66BB88}" type="pres">
      <dgm:prSet presAssocID="{5E138497-D75D-4ABD-84BE-3CC085D66389}" presName="parentLin" presStyleCnt="0"/>
      <dgm:spPr/>
    </dgm:pt>
    <dgm:pt modelId="{E7E45E8A-BCBB-43FB-85BC-71E3AFDD61CA}" type="pres">
      <dgm:prSet presAssocID="{5E138497-D75D-4ABD-84BE-3CC085D66389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7906CDF5-1EFF-4C29-8CF8-4CB3F15238F0}" type="pres">
      <dgm:prSet presAssocID="{5E138497-D75D-4ABD-84BE-3CC085D66389}" presName="parentText" presStyleLbl="node1" presStyleIdx="2" presStyleCnt="3" custScaleX="136388" custScaleY="9029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7FC166-F571-4C5D-94AB-FA71916B26D2}" type="pres">
      <dgm:prSet presAssocID="{5E138497-D75D-4ABD-84BE-3CC085D66389}" presName="negativeSpace" presStyleCnt="0"/>
      <dgm:spPr/>
    </dgm:pt>
    <dgm:pt modelId="{A55F5F9B-82AD-498A-86BE-A63D75853A94}" type="pres">
      <dgm:prSet presAssocID="{5E138497-D75D-4ABD-84BE-3CC085D6638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B48106E-0C11-4306-BE19-91A4D2CC0275}" type="presOf" srcId="{70A27FB0-AEA3-48B2-AF9B-E91F1FB3DF0B}" destId="{DF36780F-88DA-4417-9A04-142F57683454}" srcOrd="1" destOrd="0" presId="urn:microsoft.com/office/officeart/2005/8/layout/list1"/>
    <dgm:cxn modelId="{4CEBD322-FCB1-4F8B-B01A-137BFD48689F}" type="presOf" srcId="{01C631F5-D611-43AF-93CE-E91798510235}" destId="{C6F69ABD-0CF0-4F2C-90D3-C37349D03E01}" srcOrd="0" destOrd="0" presId="urn:microsoft.com/office/officeart/2005/8/layout/list1"/>
    <dgm:cxn modelId="{6CEAC479-6FD4-43B1-9CB0-971E0D589146}" type="presOf" srcId="{01C631F5-D611-43AF-93CE-E91798510235}" destId="{20D8B466-F021-4696-9549-82B7A256E6C4}" srcOrd="1" destOrd="0" presId="urn:microsoft.com/office/officeart/2005/8/layout/list1"/>
    <dgm:cxn modelId="{3E8F8B96-3143-4D70-B496-C286D84216AB}" type="presOf" srcId="{5E138497-D75D-4ABD-84BE-3CC085D66389}" destId="{E7E45E8A-BCBB-43FB-85BC-71E3AFDD61CA}" srcOrd="0" destOrd="0" presId="urn:microsoft.com/office/officeart/2005/8/layout/list1"/>
    <dgm:cxn modelId="{FE6BD6B0-A6B4-4C7B-9575-076F328A6149}" srcId="{54359114-223D-447F-8EEA-9B19A9FE1999}" destId="{5E138497-D75D-4ABD-84BE-3CC085D66389}" srcOrd="2" destOrd="0" parTransId="{C5281D84-1904-4FCE-9454-351EEF2F0C2F}" sibTransId="{5A7BE4AB-3B61-4A26-BC29-B625D520B552}"/>
    <dgm:cxn modelId="{B773D518-8997-451E-AB65-E4F3D214C94D}" srcId="{54359114-223D-447F-8EEA-9B19A9FE1999}" destId="{01C631F5-D611-43AF-93CE-E91798510235}" srcOrd="0" destOrd="0" parTransId="{02467192-8C25-4209-94CC-FDE3C8AF5C24}" sibTransId="{B1EEDB55-BA3A-41CD-87B3-6D7E71080585}"/>
    <dgm:cxn modelId="{FA2274B2-FA9F-44BF-B34E-CAB366795CE9}" srcId="{54359114-223D-447F-8EEA-9B19A9FE1999}" destId="{70A27FB0-AEA3-48B2-AF9B-E91F1FB3DF0B}" srcOrd="1" destOrd="0" parTransId="{1FBC75E5-E109-4D4E-9C69-0A1DE20305A1}" sibTransId="{9083F7F2-AD72-4388-B605-64DFBAA1E1B0}"/>
    <dgm:cxn modelId="{E0677DD3-41F5-490D-B8A9-450D1D362075}" type="presOf" srcId="{70A27FB0-AEA3-48B2-AF9B-E91F1FB3DF0B}" destId="{EE574468-F2B9-47BF-BA8A-D19E43C40B03}" srcOrd="0" destOrd="0" presId="urn:microsoft.com/office/officeart/2005/8/layout/list1"/>
    <dgm:cxn modelId="{A920F379-E28C-4D93-99B7-EABF7CF513F7}" type="presOf" srcId="{54359114-223D-447F-8EEA-9B19A9FE1999}" destId="{2D511284-B16B-478A-A975-D5863A7355B5}" srcOrd="0" destOrd="0" presId="urn:microsoft.com/office/officeart/2005/8/layout/list1"/>
    <dgm:cxn modelId="{E24345F0-3CCA-4266-8CE3-2F24F7F61C7B}" type="presOf" srcId="{5E138497-D75D-4ABD-84BE-3CC085D66389}" destId="{7906CDF5-1EFF-4C29-8CF8-4CB3F15238F0}" srcOrd="1" destOrd="0" presId="urn:microsoft.com/office/officeart/2005/8/layout/list1"/>
    <dgm:cxn modelId="{0EA6DC29-C9BB-420D-900D-410FB9F1212A}" type="presParOf" srcId="{2D511284-B16B-478A-A975-D5863A7355B5}" destId="{88FE546E-86F2-4B60-AE95-430136162C1A}" srcOrd="0" destOrd="0" presId="urn:microsoft.com/office/officeart/2005/8/layout/list1"/>
    <dgm:cxn modelId="{8BB89534-24DF-4FBC-B272-28B56DA3044A}" type="presParOf" srcId="{88FE546E-86F2-4B60-AE95-430136162C1A}" destId="{C6F69ABD-0CF0-4F2C-90D3-C37349D03E01}" srcOrd="0" destOrd="0" presId="urn:microsoft.com/office/officeart/2005/8/layout/list1"/>
    <dgm:cxn modelId="{8E84904C-E0AB-40AC-8F18-9F668F44B305}" type="presParOf" srcId="{88FE546E-86F2-4B60-AE95-430136162C1A}" destId="{20D8B466-F021-4696-9549-82B7A256E6C4}" srcOrd="1" destOrd="0" presId="urn:microsoft.com/office/officeart/2005/8/layout/list1"/>
    <dgm:cxn modelId="{70A3358A-498D-471E-8677-8A6C95B50896}" type="presParOf" srcId="{2D511284-B16B-478A-A975-D5863A7355B5}" destId="{EA4D0847-240D-4A34-A0A5-F86D3A8D6958}" srcOrd="1" destOrd="0" presId="urn:microsoft.com/office/officeart/2005/8/layout/list1"/>
    <dgm:cxn modelId="{8D35D053-883C-4C0A-AEF5-268B7FBB90B9}" type="presParOf" srcId="{2D511284-B16B-478A-A975-D5863A7355B5}" destId="{61936B3F-EB50-4E05-91C4-BD1FC03800D9}" srcOrd="2" destOrd="0" presId="urn:microsoft.com/office/officeart/2005/8/layout/list1"/>
    <dgm:cxn modelId="{8C615210-FE2E-4BB2-9DA2-BB72E766AC1A}" type="presParOf" srcId="{2D511284-B16B-478A-A975-D5863A7355B5}" destId="{0A187AC8-C5D0-429C-98B6-D0DEDDAE1E53}" srcOrd="3" destOrd="0" presId="urn:microsoft.com/office/officeart/2005/8/layout/list1"/>
    <dgm:cxn modelId="{D781688B-A5DB-4CD0-BD89-36DB4F6D2362}" type="presParOf" srcId="{2D511284-B16B-478A-A975-D5863A7355B5}" destId="{63585907-0443-4A6F-ACDB-BDFA8792C953}" srcOrd="4" destOrd="0" presId="urn:microsoft.com/office/officeart/2005/8/layout/list1"/>
    <dgm:cxn modelId="{A1316A25-B643-48FC-BF16-F649688C1EC3}" type="presParOf" srcId="{63585907-0443-4A6F-ACDB-BDFA8792C953}" destId="{EE574468-F2B9-47BF-BA8A-D19E43C40B03}" srcOrd="0" destOrd="0" presId="urn:microsoft.com/office/officeart/2005/8/layout/list1"/>
    <dgm:cxn modelId="{9369EB9A-7018-40A7-9AB7-28B5D48DD3D8}" type="presParOf" srcId="{63585907-0443-4A6F-ACDB-BDFA8792C953}" destId="{DF36780F-88DA-4417-9A04-142F57683454}" srcOrd="1" destOrd="0" presId="urn:microsoft.com/office/officeart/2005/8/layout/list1"/>
    <dgm:cxn modelId="{DB29F956-8F32-4EBF-BFF7-173D04649213}" type="presParOf" srcId="{2D511284-B16B-478A-A975-D5863A7355B5}" destId="{704A63E2-ADF1-4331-8A06-B4127100D63D}" srcOrd="5" destOrd="0" presId="urn:microsoft.com/office/officeart/2005/8/layout/list1"/>
    <dgm:cxn modelId="{4045A937-5897-4C37-9868-EDBE416FA217}" type="presParOf" srcId="{2D511284-B16B-478A-A975-D5863A7355B5}" destId="{A7274D65-82F9-4A91-A69B-81DCBCD7A22B}" srcOrd="6" destOrd="0" presId="urn:microsoft.com/office/officeart/2005/8/layout/list1"/>
    <dgm:cxn modelId="{75A53E68-97EB-4E9B-AB35-D820FBCCE6A7}" type="presParOf" srcId="{2D511284-B16B-478A-A975-D5863A7355B5}" destId="{B4F54CDD-3979-4862-AEBC-0C54D798BAD0}" srcOrd="7" destOrd="0" presId="urn:microsoft.com/office/officeart/2005/8/layout/list1"/>
    <dgm:cxn modelId="{08A57152-5A42-45BB-B066-2E2010BD4B04}" type="presParOf" srcId="{2D511284-B16B-478A-A975-D5863A7355B5}" destId="{9B5905F0-03A6-49FE-8F43-CCCD5E66BB88}" srcOrd="8" destOrd="0" presId="urn:microsoft.com/office/officeart/2005/8/layout/list1"/>
    <dgm:cxn modelId="{2F242888-5237-455A-AC59-C07A8F7832C0}" type="presParOf" srcId="{9B5905F0-03A6-49FE-8F43-CCCD5E66BB88}" destId="{E7E45E8A-BCBB-43FB-85BC-71E3AFDD61CA}" srcOrd="0" destOrd="0" presId="urn:microsoft.com/office/officeart/2005/8/layout/list1"/>
    <dgm:cxn modelId="{8EE7046F-E0AA-4783-872D-CCDD18E65F6A}" type="presParOf" srcId="{9B5905F0-03A6-49FE-8F43-CCCD5E66BB88}" destId="{7906CDF5-1EFF-4C29-8CF8-4CB3F15238F0}" srcOrd="1" destOrd="0" presId="urn:microsoft.com/office/officeart/2005/8/layout/list1"/>
    <dgm:cxn modelId="{BFF4DAE1-160F-4050-B6BE-A49EF2036D4E}" type="presParOf" srcId="{2D511284-B16B-478A-A975-D5863A7355B5}" destId="{E27FC166-F571-4C5D-94AB-FA71916B26D2}" srcOrd="9" destOrd="0" presId="urn:microsoft.com/office/officeart/2005/8/layout/list1"/>
    <dgm:cxn modelId="{6AAE7278-B4F7-4931-95C3-EEBB41FF0B55}" type="presParOf" srcId="{2D511284-B16B-478A-A975-D5863A7355B5}" destId="{A55F5F9B-82AD-498A-86BE-A63D75853A94}" srcOrd="10" destOrd="0" presId="urn:microsoft.com/office/officeart/2005/8/layout/list1"/>
  </dgm:cxnLst>
  <dgm:bg/>
  <dgm:whole/>
  <dgm:extLst>
    <a:ext uri="http://schemas.microsoft.com/office/drawing/2008/diagram"/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4359114-223D-447F-8EEA-9B19A9FE1999}" type="doc">
      <dgm:prSet loTypeId="urn:microsoft.com/office/officeart/2005/8/layout/list1" loCatId="list" qsTypeId="urn:microsoft.com/office/officeart/2005/8/quickstyle/simple1#7" qsCatId="simple" csTypeId="urn:microsoft.com/office/officeart/2005/8/colors/accent1_2#7" csCatId="accent1" phldr="1"/>
      <dgm:spPr/>
      <dgm:t>
        <a:bodyPr/>
        <a:lstStyle/>
        <a:p>
          <a:endParaRPr lang="en-US"/>
        </a:p>
      </dgm:t>
    </dgm:pt>
    <dgm:pt modelId="{01C631F5-D611-43AF-93CE-E91798510235}">
      <dgm:prSet/>
      <dgm:spPr/>
      <dgm:t>
        <a:bodyPr/>
        <a:lstStyle/>
        <a:p>
          <a:pPr rtl="0"/>
          <a:r>
            <a:rPr lang="ru-RU" dirty="0" smtClean="0"/>
            <a:t>разработка передового программного обеспечения и образцов инновационной </a:t>
          </a:r>
          <a:r>
            <a:rPr lang="ru-RU" dirty="0" err="1" smtClean="0"/>
            <a:t>ИКТ-продукции</a:t>
          </a:r>
          <a:r>
            <a:rPr lang="az-Latn-AZ" dirty="0" smtClean="0"/>
            <a:t>;</a:t>
          </a:r>
          <a:endParaRPr lang="en-US" dirty="0"/>
        </a:p>
      </dgm:t>
    </dgm:pt>
    <dgm:pt modelId="{02467192-8C25-4209-94CC-FDE3C8AF5C24}" type="parTrans" cxnId="{B773D518-8997-451E-AB65-E4F3D214C94D}">
      <dgm:prSet/>
      <dgm:spPr/>
      <dgm:t>
        <a:bodyPr/>
        <a:lstStyle/>
        <a:p>
          <a:endParaRPr lang="en-US"/>
        </a:p>
      </dgm:t>
    </dgm:pt>
    <dgm:pt modelId="{B1EEDB55-BA3A-41CD-87B3-6D7E71080585}" type="sibTrans" cxnId="{B773D518-8997-451E-AB65-E4F3D214C94D}">
      <dgm:prSet/>
      <dgm:spPr/>
      <dgm:t>
        <a:bodyPr/>
        <a:lstStyle/>
        <a:p>
          <a:endParaRPr lang="en-US"/>
        </a:p>
      </dgm:t>
    </dgm:pt>
    <dgm:pt modelId="{70A27FB0-AEA3-48B2-AF9B-E91F1FB3DF0B}">
      <dgm:prSet/>
      <dgm:spPr/>
      <dgm:t>
        <a:bodyPr/>
        <a:lstStyle/>
        <a:p>
          <a:pPr rtl="0"/>
          <a:r>
            <a:rPr lang="ru-RU" dirty="0" smtClean="0"/>
            <a:t>развитие инновационной инфраструктуры, в том числе развитие новых технологий и проекты по коммерциализации</a:t>
          </a:r>
          <a:r>
            <a:rPr lang="az-Latn-AZ" dirty="0" smtClean="0"/>
            <a:t>; </a:t>
          </a:r>
          <a:endParaRPr lang="en-US" dirty="0"/>
        </a:p>
      </dgm:t>
    </dgm:pt>
    <dgm:pt modelId="{1FBC75E5-E109-4D4E-9C69-0A1DE20305A1}" type="parTrans" cxnId="{FA2274B2-FA9F-44BF-B34E-CAB366795CE9}">
      <dgm:prSet/>
      <dgm:spPr/>
      <dgm:t>
        <a:bodyPr/>
        <a:lstStyle/>
        <a:p>
          <a:endParaRPr lang="en-US"/>
        </a:p>
      </dgm:t>
    </dgm:pt>
    <dgm:pt modelId="{9083F7F2-AD72-4388-B605-64DFBAA1E1B0}" type="sibTrans" cxnId="{FA2274B2-FA9F-44BF-B34E-CAB366795CE9}">
      <dgm:prSet/>
      <dgm:spPr/>
      <dgm:t>
        <a:bodyPr/>
        <a:lstStyle/>
        <a:p>
          <a:endParaRPr lang="en-US"/>
        </a:p>
      </dgm:t>
    </dgm:pt>
    <dgm:pt modelId="{5E138497-D75D-4ABD-84BE-3CC085D66389}">
      <dgm:prSet/>
      <dgm:spPr/>
      <dgm:t>
        <a:bodyPr/>
        <a:lstStyle/>
        <a:p>
          <a:pPr rtl="0"/>
          <a:r>
            <a:rPr lang="ru-RU" dirty="0" smtClean="0"/>
            <a:t>создание информационных сетей на основе современных технологий</a:t>
          </a:r>
          <a:r>
            <a:rPr lang="az-Latn-AZ" dirty="0" smtClean="0"/>
            <a:t>; </a:t>
          </a:r>
          <a:endParaRPr lang="en-US" dirty="0"/>
        </a:p>
      </dgm:t>
    </dgm:pt>
    <dgm:pt modelId="{C5281D84-1904-4FCE-9454-351EEF2F0C2F}" type="parTrans" cxnId="{FE6BD6B0-A6B4-4C7B-9575-076F328A6149}">
      <dgm:prSet/>
      <dgm:spPr/>
      <dgm:t>
        <a:bodyPr/>
        <a:lstStyle/>
        <a:p>
          <a:endParaRPr lang="en-US"/>
        </a:p>
      </dgm:t>
    </dgm:pt>
    <dgm:pt modelId="{5A7BE4AB-3B61-4A26-BC29-B625D520B552}" type="sibTrans" cxnId="{FE6BD6B0-A6B4-4C7B-9575-076F328A6149}">
      <dgm:prSet/>
      <dgm:spPr/>
      <dgm:t>
        <a:bodyPr/>
        <a:lstStyle/>
        <a:p>
          <a:endParaRPr lang="en-US"/>
        </a:p>
      </dgm:t>
    </dgm:pt>
    <dgm:pt modelId="{A535449B-C9F2-47CE-8B99-BCE07C2BEAD1}">
      <dgm:prSet/>
      <dgm:spPr/>
      <dgm:t>
        <a:bodyPr/>
        <a:lstStyle/>
        <a:p>
          <a:r>
            <a:rPr lang="ru-RU" dirty="0" smtClean="0"/>
            <a:t>расширение </a:t>
          </a:r>
          <a:r>
            <a:rPr lang="ru-RU" dirty="0" err="1" smtClean="0"/>
            <a:t>ИКТ-услуг</a:t>
          </a:r>
          <a:r>
            <a:rPr lang="ru-RU" dirty="0" smtClean="0"/>
            <a:t>, в том числе проекты по развитию интернет-услуг.</a:t>
          </a:r>
          <a:endParaRPr lang="ru-RU" dirty="0"/>
        </a:p>
      </dgm:t>
    </dgm:pt>
    <dgm:pt modelId="{F3875374-BF6E-474F-B85F-9A79025713A3}" type="parTrans" cxnId="{30FDCEC6-D2D6-4501-A465-63A9B19FBD7F}">
      <dgm:prSet/>
      <dgm:spPr/>
      <dgm:t>
        <a:bodyPr/>
        <a:lstStyle/>
        <a:p>
          <a:endParaRPr lang="ru-RU"/>
        </a:p>
      </dgm:t>
    </dgm:pt>
    <dgm:pt modelId="{4DDFE075-C5E4-4F1A-A1BB-5C16ECE64657}" type="sibTrans" cxnId="{30FDCEC6-D2D6-4501-A465-63A9B19FBD7F}">
      <dgm:prSet/>
      <dgm:spPr/>
      <dgm:t>
        <a:bodyPr/>
        <a:lstStyle/>
        <a:p>
          <a:endParaRPr lang="ru-RU"/>
        </a:p>
      </dgm:t>
    </dgm:pt>
    <dgm:pt modelId="{2D511284-B16B-478A-A975-D5863A7355B5}" type="pres">
      <dgm:prSet presAssocID="{54359114-223D-447F-8EEA-9B19A9FE199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8FE546E-86F2-4B60-AE95-430136162C1A}" type="pres">
      <dgm:prSet presAssocID="{01C631F5-D611-43AF-93CE-E91798510235}" presName="parentLin" presStyleCnt="0"/>
      <dgm:spPr/>
    </dgm:pt>
    <dgm:pt modelId="{C6F69ABD-0CF0-4F2C-90D3-C37349D03E01}" type="pres">
      <dgm:prSet presAssocID="{01C631F5-D611-43AF-93CE-E91798510235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20D8B466-F021-4696-9549-82B7A256E6C4}" type="pres">
      <dgm:prSet presAssocID="{01C631F5-D611-43AF-93CE-E91798510235}" presName="parentText" presStyleLbl="node1" presStyleIdx="0" presStyleCnt="4" custScaleX="135040" custScaleY="114822" custLinFactNeighborX="-5660" custLinFactNeighborY="2125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4D0847-240D-4A34-A0A5-F86D3A8D6958}" type="pres">
      <dgm:prSet presAssocID="{01C631F5-D611-43AF-93CE-E91798510235}" presName="negativeSpace" presStyleCnt="0"/>
      <dgm:spPr/>
    </dgm:pt>
    <dgm:pt modelId="{61936B3F-EB50-4E05-91C4-BD1FC03800D9}" type="pres">
      <dgm:prSet presAssocID="{01C631F5-D611-43AF-93CE-E91798510235}" presName="childText" presStyleLbl="conFgAcc1" presStyleIdx="0" presStyleCnt="4">
        <dgm:presLayoutVars>
          <dgm:bulletEnabled val="1"/>
        </dgm:presLayoutVars>
      </dgm:prSet>
      <dgm:spPr/>
    </dgm:pt>
    <dgm:pt modelId="{0A187AC8-C5D0-429C-98B6-D0DEDDAE1E53}" type="pres">
      <dgm:prSet presAssocID="{B1EEDB55-BA3A-41CD-87B3-6D7E71080585}" presName="spaceBetweenRectangles" presStyleCnt="0"/>
      <dgm:spPr/>
    </dgm:pt>
    <dgm:pt modelId="{63585907-0443-4A6F-ACDB-BDFA8792C953}" type="pres">
      <dgm:prSet presAssocID="{70A27FB0-AEA3-48B2-AF9B-E91F1FB3DF0B}" presName="parentLin" presStyleCnt="0"/>
      <dgm:spPr/>
    </dgm:pt>
    <dgm:pt modelId="{EE574468-F2B9-47BF-BA8A-D19E43C40B03}" type="pres">
      <dgm:prSet presAssocID="{70A27FB0-AEA3-48B2-AF9B-E91F1FB3DF0B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DF36780F-88DA-4417-9A04-142F57683454}" type="pres">
      <dgm:prSet presAssocID="{70A27FB0-AEA3-48B2-AF9B-E91F1FB3DF0B}" presName="parentText" presStyleLbl="node1" presStyleIdx="1" presStyleCnt="4" custScaleX="142857" custScaleY="12428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4A63E2-ADF1-4331-8A06-B4127100D63D}" type="pres">
      <dgm:prSet presAssocID="{70A27FB0-AEA3-48B2-AF9B-E91F1FB3DF0B}" presName="negativeSpace" presStyleCnt="0"/>
      <dgm:spPr/>
    </dgm:pt>
    <dgm:pt modelId="{A7274D65-82F9-4A91-A69B-81DCBCD7A22B}" type="pres">
      <dgm:prSet presAssocID="{70A27FB0-AEA3-48B2-AF9B-E91F1FB3DF0B}" presName="childText" presStyleLbl="conFgAcc1" presStyleIdx="1" presStyleCnt="4">
        <dgm:presLayoutVars>
          <dgm:bulletEnabled val="1"/>
        </dgm:presLayoutVars>
      </dgm:prSet>
      <dgm:spPr/>
    </dgm:pt>
    <dgm:pt modelId="{B4F54CDD-3979-4862-AEBC-0C54D798BAD0}" type="pres">
      <dgm:prSet presAssocID="{9083F7F2-AD72-4388-B605-64DFBAA1E1B0}" presName="spaceBetweenRectangles" presStyleCnt="0"/>
      <dgm:spPr/>
    </dgm:pt>
    <dgm:pt modelId="{9B5905F0-03A6-49FE-8F43-CCCD5E66BB88}" type="pres">
      <dgm:prSet presAssocID="{5E138497-D75D-4ABD-84BE-3CC085D66389}" presName="parentLin" presStyleCnt="0"/>
      <dgm:spPr/>
    </dgm:pt>
    <dgm:pt modelId="{E7E45E8A-BCBB-43FB-85BC-71E3AFDD61CA}" type="pres">
      <dgm:prSet presAssocID="{5E138497-D75D-4ABD-84BE-3CC085D66389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7906CDF5-1EFF-4C29-8CF8-4CB3F15238F0}" type="pres">
      <dgm:prSet presAssocID="{5E138497-D75D-4ABD-84BE-3CC085D66389}" presName="parentText" presStyleLbl="node1" presStyleIdx="2" presStyleCnt="4" custScaleX="136388" custScaleY="9029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7FC166-F571-4C5D-94AB-FA71916B26D2}" type="pres">
      <dgm:prSet presAssocID="{5E138497-D75D-4ABD-84BE-3CC085D66389}" presName="negativeSpace" presStyleCnt="0"/>
      <dgm:spPr/>
    </dgm:pt>
    <dgm:pt modelId="{A55F5F9B-82AD-498A-86BE-A63D75853A94}" type="pres">
      <dgm:prSet presAssocID="{5E138497-D75D-4ABD-84BE-3CC085D66389}" presName="childText" presStyleLbl="conFgAcc1" presStyleIdx="2" presStyleCnt="4">
        <dgm:presLayoutVars>
          <dgm:bulletEnabled val="1"/>
        </dgm:presLayoutVars>
      </dgm:prSet>
      <dgm:spPr/>
    </dgm:pt>
    <dgm:pt modelId="{B0AAD165-23B5-484F-AFFC-AC81621FEE9B}" type="pres">
      <dgm:prSet presAssocID="{5A7BE4AB-3B61-4A26-BC29-B625D520B552}" presName="spaceBetweenRectangles" presStyleCnt="0"/>
      <dgm:spPr/>
    </dgm:pt>
    <dgm:pt modelId="{DDEB6C8C-2604-4E0F-899A-53153DA80E1A}" type="pres">
      <dgm:prSet presAssocID="{A535449B-C9F2-47CE-8B99-BCE07C2BEAD1}" presName="parentLin" presStyleCnt="0"/>
      <dgm:spPr/>
    </dgm:pt>
    <dgm:pt modelId="{11977AA0-EA7C-43A3-8579-118A97A282C9}" type="pres">
      <dgm:prSet presAssocID="{A535449B-C9F2-47CE-8B99-BCE07C2BEAD1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E3720F00-FDA9-4EED-9801-8C46C8ABEC4A}" type="pres">
      <dgm:prSet presAssocID="{A535449B-C9F2-47CE-8B99-BCE07C2BEAD1}" presName="parentText" presStyleLbl="node1" presStyleIdx="3" presStyleCnt="4" custScaleX="142857" custScaleY="10450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7F1CC1-36C5-43DE-B467-F08F89F8EDC7}" type="pres">
      <dgm:prSet presAssocID="{A535449B-C9F2-47CE-8B99-BCE07C2BEAD1}" presName="negativeSpace" presStyleCnt="0"/>
      <dgm:spPr/>
    </dgm:pt>
    <dgm:pt modelId="{BFBEFFBF-D0DE-4C54-ADC8-2E189CB630D6}" type="pres">
      <dgm:prSet presAssocID="{A535449B-C9F2-47CE-8B99-BCE07C2BEAD1}" presName="childText" presStyleLbl="conFgAcc1" presStyleIdx="3" presStyleCnt="4" custScaleY="66667">
        <dgm:presLayoutVars>
          <dgm:bulletEnabled val="1"/>
        </dgm:presLayoutVars>
      </dgm:prSet>
      <dgm:spPr/>
    </dgm:pt>
  </dgm:ptLst>
  <dgm:cxnLst>
    <dgm:cxn modelId="{FA2274B2-FA9F-44BF-B34E-CAB366795CE9}" srcId="{54359114-223D-447F-8EEA-9B19A9FE1999}" destId="{70A27FB0-AEA3-48B2-AF9B-E91F1FB3DF0B}" srcOrd="1" destOrd="0" parTransId="{1FBC75E5-E109-4D4E-9C69-0A1DE20305A1}" sibTransId="{9083F7F2-AD72-4388-B605-64DFBAA1E1B0}"/>
    <dgm:cxn modelId="{FC2B0F35-D401-4FC0-BBB8-25ECDCD08001}" type="presOf" srcId="{70A27FB0-AEA3-48B2-AF9B-E91F1FB3DF0B}" destId="{EE574468-F2B9-47BF-BA8A-D19E43C40B03}" srcOrd="0" destOrd="0" presId="urn:microsoft.com/office/officeart/2005/8/layout/list1"/>
    <dgm:cxn modelId="{758448F9-0C45-4936-9FE9-125478D844B9}" type="presOf" srcId="{01C631F5-D611-43AF-93CE-E91798510235}" destId="{C6F69ABD-0CF0-4F2C-90D3-C37349D03E01}" srcOrd="0" destOrd="0" presId="urn:microsoft.com/office/officeart/2005/8/layout/list1"/>
    <dgm:cxn modelId="{40BFCE5B-879E-475E-AC52-F11CB2919A3B}" type="presOf" srcId="{5E138497-D75D-4ABD-84BE-3CC085D66389}" destId="{7906CDF5-1EFF-4C29-8CF8-4CB3F15238F0}" srcOrd="1" destOrd="0" presId="urn:microsoft.com/office/officeart/2005/8/layout/list1"/>
    <dgm:cxn modelId="{B773D518-8997-451E-AB65-E4F3D214C94D}" srcId="{54359114-223D-447F-8EEA-9B19A9FE1999}" destId="{01C631F5-D611-43AF-93CE-E91798510235}" srcOrd="0" destOrd="0" parTransId="{02467192-8C25-4209-94CC-FDE3C8AF5C24}" sibTransId="{B1EEDB55-BA3A-41CD-87B3-6D7E71080585}"/>
    <dgm:cxn modelId="{FE6BD6B0-A6B4-4C7B-9575-076F328A6149}" srcId="{54359114-223D-447F-8EEA-9B19A9FE1999}" destId="{5E138497-D75D-4ABD-84BE-3CC085D66389}" srcOrd="2" destOrd="0" parTransId="{C5281D84-1904-4FCE-9454-351EEF2F0C2F}" sibTransId="{5A7BE4AB-3B61-4A26-BC29-B625D520B552}"/>
    <dgm:cxn modelId="{B0901DC0-82D3-475F-B965-0FF13905BECD}" type="presOf" srcId="{5E138497-D75D-4ABD-84BE-3CC085D66389}" destId="{E7E45E8A-BCBB-43FB-85BC-71E3AFDD61CA}" srcOrd="0" destOrd="0" presId="urn:microsoft.com/office/officeart/2005/8/layout/list1"/>
    <dgm:cxn modelId="{D6C58416-FA15-49DC-91AA-5BE11C6F4AE3}" type="presOf" srcId="{54359114-223D-447F-8EEA-9B19A9FE1999}" destId="{2D511284-B16B-478A-A975-D5863A7355B5}" srcOrd="0" destOrd="0" presId="urn:microsoft.com/office/officeart/2005/8/layout/list1"/>
    <dgm:cxn modelId="{B8669054-9223-4329-9D0B-B760374AB546}" type="presOf" srcId="{01C631F5-D611-43AF-93CE-E91798510235}" destId="{20D8B466-F021-4696-9549-82B7A256E6C4}" srcOrd="1" destOrd="0" presId="urn:microsoft.com/office/officeart/2005/8/layout/list1"/>
    <dgm:cxn modelId="{CFBF982E-BCE9-48A6-ADCF-99BE5F83A82A}" type="presOf" srcId="{70A27FB0-AEA3-48B2-AF9B-E91F1FB3DF0B}" destId="{DF36780F-88DA-4417-9A04-142F57683454}" srcOrd="1" destOrd="0" presId="urn:microsoft.com/office/officeart/2005/8/layout/list1"/>
    <dgm:cxn modelId="{ABFD352F-0395-4628-8394-C5F37ACEEA8B}" type="presOf" srcId="{A535449B-C9F2-47CE-8B99-BCE07C2BEAD1}" destId="{E3720F00-FDA9-4EED-9801-8C46C8ABEC4A}" srcOrd="1" destOrd="0" presId="urn:microsoft.com/office/officeart/2005/8/layout/list1"/>
    <dgm:cxn modelId="{30FDCEC6-D2D6-4501-A465-63A9B19FBD7F}" srcId="{54359114-223D-447F-8EEA-9B19A9FE1999}" destId="{A535449B-C9F2-47CE-8B99-BCE07C2BEAD1}" srcOrd="3" destOrd="0" parTransId="{F3875374-BF6E-474F-B85F-9A79025713A3}" sibTransId="{4DDFE075-C5E4-4F1A-A1BB-5C16ECE64657}"/>
    <dgm:cxn modelId="{78FD0401-14A7-4EBF-B451-84C84B46B3CE}" type="presOf" srcId="{A535449B-C9F2-47CE-8B99-BCE07C2BEAD1}" destId="{11977AA0-EA7C-43A3-8579-118A97A282C9}" srcOrd="0" destOrd="0" presId="urn:microsoft.com/office/officeart/2005/8/layout/list1"/>
    <dgm:cxn modelId="{8210BF8B-A739-4983-89A5-DFDEF74BD469}" type="presParOf" srcId="{2D511284-B16B-478A-A975-D5863A7355B5}" destId="{88FE546E-86F2-4B60-AE95-430136162C1A}" srcOrd="0" destOrd="0" presId="urn:microsoft.com/office/officeart/2005/8/layout/list1"/>
    <dgm:cxn modelId="{789BB0E6-18E7-46DB-B2A0-8950279A0509}" type="presParOf" srcId="{88FE546E-86F2-4B60-AE95-430136162C1A}" destId="{C6F69ABD-0CF0-4F2C-90D3-C37349D03E01}" srcOrd="0" destOrd="0" presId="urn:microsoft.com/office/officeart/2005/8/layout/list1"/>
    <dgm:cxn modelId="{D02E20C0-7464-4F5F-B46D-F3C61CB85CAF}" type="presParOf" srcId="{88FE546E-86F2-4B60-AE95-430136162C1A}" destId="{20D8B466-F021-4696-9549-82B7A256E6C4}" srcOrd="1" destOrd="0" presId="urn:microsoft.com/office/officeart/2005/8/layout/list1"/>
    <dgm:cxn modelId="{CEA18AB7-246C-472F-8F7F-989693DF58D9}" type="presParOf" srcId="{2D511284-B16B-478A-A975-D5863A7355B5}" destId="{EA4D0847-240D-4A34-A0A5-F86D3A8D6958}" srcOrd="1" destOrd="0" presId="urn:microsoft.com/office/officeart/2005/8/layout/list1"/>
    <dgm:cxn modelId="{256A6284-76FF-4AAA-87F5-579A75B48C05}" type="presParOf" srcId="{2D511284-B16B-478A-A975-D5863A7355B5}" destId="{61936B3F-EB50-4E05-91C4-BD1FC03800D9}" srcOrd="2" destOrd="0" presId="urn:microsoft.com/office/officeart/2005/8/layout/list1"/>
    <dgm:cxn modelId="{CA07E203-C137-47C7-82CE-34C4B961C5C9}" type="presParOf" srcId="{2D511284-B16B-478A-A975-D5863A7355B5}" destId="{0A187AC8-C5D0-429C-98B6-D0DEDDAE1E53}" srcOrd="3" destOrd="0" presId="urn:microsoft.com/office/officeart/2005/8/layout/list1"/>
    <dgm:cxn modelId="{597C9902-DFE7-492A-B8C9-41EF26073DED}" type="presParOf" srcId="{2D511284-B16B-478A-A975-D5863A7355B5}" destId="{63585907-0443-4A6F-ACDB-BDFA8792C953}" srcOrd="4" destOrd="0" presId="urn:microsoft.com/office/officeart/2005/8/layout/list1"/>
    <dgm:cxn modelId="{1E1063A9-F90A-4376-83EE-59A54E8CDA40}" type="presParOf" srcId="{63585907-0443-4A6F-ACDB-BDFA8792C953}" destId="{EE574468-F2B9-47BF-BA8A-D19E43C40B03}" srcOrd="0" destOrd="0" presId="urn:microsoft.com/office/officeart/2005/8/layout/list1"/>
    <dgm:cxn modelId="{E41C3ABE-09E4-48B8-954A-CC2CAADFC215}" type="presParOf" srcId="{63585907-0443-4A6F-ACDB-BDFA8792C953}" destId="{DF36780F-88DA-4417-9A04-142F57683454}" srcOrd="1" destOrd="0" presId="urn:microsoft.com/office/officeart/2005/8/layout/list1"/>
    <dgm:cxn modelId="{978BAB28-7804-4336-808B-85BD8827EFB4}" type="presParOf" srcId="{2D511284-B16B-478A-A975-D5863A7355B5}" destId="{704A63E2-ADF1-4331-8A06-B4127100D63D}" srcOrd="5" destOrd="0" presId="urn:microsoft.com/office/officeart/2005/8/layout/list1"/>
    <dgm:cxn modelId="{312DE438-8566-418F-9B00-EFFB5AA3D445}" type="presParOf" srcId="{2D511284-B16B-478A-A975-D5863A7355B5}" destId="{A7274D65-82F9-4A91-A69B-81DCBCD7A22B}" srcOrd="6" destOrd="0" presId="urn:microsoft.com/office/officeart/2005/8/layout/list1"/>
    <dgm:cxn modelId="{4D9DE8A7-6684-4225-9AD0-912E17149733}" type="presParOf" srcId="{2D511284-B16B-478A-A975-D5863A7355B5}" destId="{B4F54CDD-3979-4862-AEBC-0C54D798BAD0}" srcOrd="7" destOrd="0" presId="urn:microsoft.com/office/officeart/2005/8/layout/list1"/>
    <dgm:cxn modelId="{21CE3DC7-43CF-49D8-BE43-3659C57B7605}" type="presParOf" srcId="{2D511284-B16B-478A-A975-D5863A7355B5}" destId="{9B5905F0-03A6-49FE-8F43-CCCD5E66BB88}" srcOrd="8" destOrd="0" presId="urn:microsoft.com/office/officeart/2005/8/layout/list1"/>
    <dgm:cxn modelId="{5A0357E9-0333-4724-8CBC-FD1E73F89BA7}" type="presParOf" srcId="{9B5905F0-03A6-49FE-8F43-CCCD5E66BB88}" destId="{E7E45E8A-BCBB-43FB-85BC-71E3AFDD61CA}" srcOrd="0" destOrd="0" presId="urn:microsoft.com/office/officeart/2005/8/layout/list1"/>
    <dgm:cxn modelId="{6647D6F1-D39A-4B22-B1F3-B3111ACC8FAB}" type="presParOf" srcId="{9B5905F0-03A6-49FE-8F43-CCCD5E66BB88}" destId="{7906CDF5-1EFF-4C29-8CF8-4CB3F15238F0}" srcOrd="1" destOrd="0" presId="urn:microsoft.com/office/officeart/2005/8/layout/list1"/>
    <dgm:cxn modelId="{C4710D25-3EE8-40BC-84D9-2A84C24B29EA}" type="presParOf" srcId="{2D511284-B16B-478A-A975-D5863A7355B5}" destId="{E27FC166-F571-4C5D-94AB-FA71916B26D2}" srcOrd="9" destOrd="0" presId="urn:microsoft.com/office/officeart/2005/8/layout/list1"/>
    <dgm:cxn modelId="{B22DD6E5-AD20-4A30-8F9F-BBD5D6260F64}" type="presParOf" srcId="{2D511284-B16B-478A-A975-D5863A7355B5}" destId="{A55F5F9B-82AD-498A-86BE-A63D75853A94}" srcOrd="10" destOrd="0" presId="urn:microsoft.com/office/officeart/2005/8/layout/list1"/>
    <dgm:cxn modelId="{BC16D5C5-ACA3-41FB-950C-A8222B31E203}" type="presParOf" srcId="{2D511284-B16B-478A-A975-D5863A7355B5}" destId="{B0AAD165-23B5-484F-AFFC-AC81621FEE9B}" srcOrd="11" destOrd="0" presId="urn:microsoft.com/office/officeart/2005/8/layout/list1"/>
    <dgm:cxn modelId="{DE136044-45A6-44D5-9FE9-6664D9E4408A}" type="presParOf" srcId="{2D511284-B16B-478A-A975-D5863A7355B5}" destId="{DDEB6C8C-2604-4E0F-899A-53153DA80E1A}" srcOrd="12" destOrd="0" presId="urn:microsoft.com/office/officeart/2005/8/layout/list1"/>
    <dgm:cxn modelId="{CCE5AA61-F094-4842-8EF5-6D9BDB24D36C}" type="presParOf" srcId="{DDEB6C8C-2604-4E0F-899A-53153DA80E1A}" destId="{11977AA0-EA7C-43A3-8579-118A97A282C9}" srcOrd="0" destOrd="0" presId="urn:microsoft.com/office/officeart/2005/8/layout/list1"/>
    <dgm:cxn modelId="{9BB04195-E65D-49D8-9732-341360D60C77}" type="presParOf" srcId="{DDEB6C8C-2604-4E0F-899A-53153DA80E1A}" destId="{E3720F00-FDA9-4EED-9801-8C46C8ABEC4A}" srcOrd="1" destOrd="0" presId="urn:microsoft.com/office/officeart/2005/8/layout/list1"/>
    <dgm:cxn modelId="{5933750B-2FFA-4CE1-AD0F-EF6D26094E35}" type="presParOf" srcId="{2D511284-B16B-478A-A975-D5863A7355B5}" destId="{267F1CC1-36C5-43DE-B467-F08F89F8EDC7}" srcOrd="13" destOrd="0" presId="urn:microsoft.com/office/officeart/2005/8/layout/list1"/>
    <dgm:cxn modelId="{D9795CC8-633F-4560-A8F1-6C86E046DF4C}" type="presParOf" srcId="{2D511284-B16B-478A-A975-D5863A7355B5}" destId="{BFBEFFBF-D0DE-4C54-ADC8-2E189CB630D6}" srcOrd="14" destOrd="0" presId="urn:microsoft.com/office/officeart/2005/8/layout/list1"/>
  </dgm:cxnLst>
  <dgm:bg/>
  <dgm:whole/>
  <dgm:extLst>
    <a:ext uri="http://schemas.microsoft.com/office/drawing/2008/diagram"/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4359114-223D-447F-8EEA-9B19A9FE1999}" type="doc">
      <dgm:prSet loTypeId="urn:microsoft.com/office/officeart/2005/8/layout/list1" loCatId="list" qsTypeId="urn:microsoft.com/office/officeart/2005/8/quickstyle/simple1#8" qsCatId="simple" csTypeId="urn:microsoft.com/office/officeart/2005/8/colors/accent1_2#8" csCatId="accent1" phldr="1"/>
      <dgm:spPr/>
      <dgm:t>
        <a:bodyPr/>
        <a:lstStyle/>
        <a:p>
          <a:endParaRPr lang="en-US"/>
        </a:p>
      </dgm:t>
    </dgm:pt>
    <dgm:pt modelId="{01C631F5-D611-43AF-93CE-E91798510235}">
      <dgm:prSet/>
      <dgm:spPr/>
      <dgm:t>
        <a:bodyPr/>
        <a:lstStyle/>
        <a:p>
          <a:pPr rtl="0"/>
          <a:r>
            <a:rPr lang="ru-RU" dirty="0" smtClean="0"/>
            <a:t>От 10 000 </a:t>
          </a:r>
          <a:r>
            <a:rPr lang="en-US" dirty="0" smtClean="0"/>
            <a:t>AZN </a:t>
          </a:r>
          <a:r>
            <a:rPr lang="ru-RU" dirty="0" smtClean="0"/>
            <a:t>до 100 000 </a:t>
          </a:r>
          <a:r>
            <a:rPr lang="en-US" dirty="0" smtClean="0"/>
            <a:t>AZN </a:t>
          </a:r>
          <a:r>
            <a:rPr lang="ru-RU" dirty="0" smtClean="0"/>
            <a:t>- малые гранты</a:t>
          </a:r>
          <a:r>
            <a:rPr lang="az-Latn-AZ" dirty="0" smtClean="0"/>
            <a:t>;</a:t>
          </a:r>
          <a:r>
            <a:rPr lang="az-Latn-AZ" baseline="0" dirty="0" smtClean="0"/>
            <a:t>                 </a:t>
          </a:r>
          <a:endParaRPr lang="en-US" dirty="0"/>
        </a:p>
      </dgm:t>
    </dgm:pt>
    <dgm:pt modelId="{02467192-8C25-4209-94CC-FDE3C8AF5C24}" type="parTrans" cxnId="{B773D518-8997-451E-AB65-E4F3D214C94D}">
      <dgm:prSet/>
      <dgm:spPr/>
      <dgm:t>
        <a:bodyPr/>
        <a:lstStyle/>
        <a:p>
          <a:endParaRPr lang="en-US"/>
        </a:p>
      </dgm:t>
    </dgm:pt>
    <dgm:pt modelId="{B1EEDB55-BA3A-41CD-87B3-6D7E71080585}" type="sibTrans" cxnId="{B773D518-8997-451E-AB65-E4F3D214C94D}">
      <dgm:prSet/>
      <dgm:spPr/>
      <dgm:t>
        <a:bodyPr/>
        <a:lstStyle/>
        <a:p>
          <a:endParaRPr lang="en-US"/>
        </a:p>
      </dgm:t>
    </dgm:pt>
    <dgm:pt modelId="{70A27FB0-AEA3-48B2-AF9B-E91F1FB3DF0B}">
      <dgm:prSet/>
      <dgm:spPr/>
      <dgm:t>
        <a:bodyPr/>
        <a:lstStyle/>
        <a:p>
          <a:pPr rtl="0"/>
          <a:r>
            <a:rPr lang="ru-RU" dirty="0" smtClean="0"/>
            <a:t>От 100 001 </a:t>
          </a:r>
          <a:r>
            <a:rPr lang="en-US" dirty="0" smtClean="0"/>
            <a:t>AZN </a:t>
          </a:r>
          <a:r>
            <a:rPr lang="ru-RU" dirty="0" smtClean="0"/>
            <a:t>до 200 000</a:t>
          </a:r>
          <a:r>
            <a:rPr lang="en-US" dirty="0" smtClean="0"/>
            <a:t> AZN </a:t>
          </a:r>
          <a:r>
            <a:rPr lang="ru-RU" dirty="0" smtClean="0"/>
            <a:t>- средние гранты</a:t>
          </a:r>
          <a:r>
            <a:rPr lang="az-Latn-AZ" dirty="0" smtClean="0"/>
            <a:t>;</a:t>
          </a:r>
          <a:r>
            <a:rPr lang="az-Latn-AZ" baseline="0" dirty="0" smtClean="0"/>
            <a:t>                 </a:t>
          </a:r>
          <a:endParaRPr lang="az-Latn-AZ" dirty="0" smtClean="0"/>
        </a:p>
      </dgm:t>
    </dgm:pt>
    <dgm:pt modelId="{1FBC75E5-E109-4D4E-9C69-0A1DE20305A1}" type="parTrans" cxnId="{FA2274B2-FA9F-44BF-B34E-CAB366795CE9}">
      <dgm:prSet/>
      <dgm:spPr/>
      <dgm:t>
        <a:bodyPr/>
        <a:lstStyle/>
        <a:p>
          <a:endParaRPr lang="en-US"/>
        </a:p>
      </dgm:t>
    </dgm:pt>
    <dgm:pt modelId="{9083F7F2-AD72-4388-B605-64DFBAA1E1B0}" type="sibTrans" cxnId="{FA2274B2-FA9F-44BF-B34E-CAB366795CE9}">
      <dgm:prSet/>
      <dgm:spPr/>
      <dgm:t>
        <a:bodyPr/>
        <a:lstStyle/>
        <a:p>
          <a:endParaRPr lang="en-US"/>
        </a:p>
      </dgm:t>
    </dgm:pt>
    <dgm:pt modelId="{5E138497-D75D-4ABD-84BE-3CC085D66389}">
      <dgm:prSet/>
      <dgm:spPr/>
      <dgm:t>
        <a:bodyPr/>
        <a:lstStyle/>
        <a:p>
          <a:pPr rtl="0"/>
          <a:r>
            <a:rPr lang="ru-RU" dirty="0" smtClean="0"/>
            <a:t>От 200 001 </a:t>
          </a:r>
          <a:r>
            <a:rPr lang="en-US" dirty="0" smtClean="0"/>
            <a:t>AZN </a:t>
          </a:r>
          <a:r>
            <a:rPr lang="ru-RU" dirty="0" smtClean="0"/>
            <a:t>до 300 000 </a:t>
          </a:r>
          <a:r>
            <a:rPr lang="en-US" dirty="0" smtClean="0"/>
            <a:t>AZN </a:t>
          </a:r>
          <a:r>
            <a:rPr lang="ru-RU" dirty="0" smtClean="0"/>
            <a:t>- крупные гранты</a:t>
          </a:r>
          <a:r>
            <a:rPr lang="az-Latn-AZ" dirty="0" smtClean="0"/>
            <a:t>;</a:t>
          </a:r>
          <a:r>
            <a:rPr lang="az-Latn-AZ" baseline="0" dirty="0" smtClean="0"/>
            <a:t>                 </a:t>
          </a:r>
          <a:endParaRPr lang="en-US" dirty="0"/>
        </a:p>
      </dgm:t>
    </dgm:pt>
    <dgm:pt modelId="{C5281D84-1904-4FCE-9454-351EEF2F0C2F}" type="parTrans" cxnId="{FE6BD6B0-A6B4-4C7B-9575-076F328A6149}">
      <dgm:prSet/>
      <dgm:spPr/>
      <dgm:t>
        <a:bodyPr/>
        <a:lstStyle/>
        <a:p>
          <a:endParaRPr lang="en-US"/>
        </a:p>
      </dgm:t>
    </dgm:pt>
    <dgm:pt modelId="{5A7BE4AB-3B61-4A26-BC29-B625D520B552}" type="sibTrans" cxnId="{FE6BD6B0-A6B4-4C7B-9575-076F328A6149}">
      <dgm:prSet/>
      <dgm:spPr/>
      <dgm:t>
        <a:bodyPr/>
        <a:lstStyle/>
        <a:p>
          <a:endParaRPr lang="en-US"/>
        </a:p>
      </dgm:t>
    </dgm:pt>
    <dgm:pt modelId="{2D511284-B16B-478A-A975-D5863A7355B5}" type="pres">
      <dgm:prSet presAssocID="{54359114-223D-447F-8EEA-9B19A9FE199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8FE546E-86F2-4B60-AE95-430136162C1A}" type="pres">
      <dgm:prSet presAssocID="{01C631F5-D611-43AF-93CE-E91798510235}" presName="parentLin" presStyleCnt="0"/>
      <dgm:spPr/>
    </dgm:pt>
    <dgm:pt modelId="{C6F69ABD-0CF0-4F2C-90D3-C37349D03E01}" type="pres">
      <dgm:prSet presAssocID="{01C631F5-D611-43AF-93CE-E91798510235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20D8B466-F021-4696-9549-82B7A256E6C4}" type="pres">
      <dgm:prSet presAssocID="{01C631F5-D611-43AF-93CE-E91798510235}" presName="parentText" presStyleLbl="node1" presStyleIdx="0" presStyleCnt="3" custScaleX="135040" custScaleY="114822" custLinFactNeighborX="-5660" custLinFactNeighborY="2125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4D0847-240D-4A34-A0A5-F86D3A8D6958}" type="pres">
      <dgm:prSet presAssocID="{01C631F5-D611-43AF-93CE-E91798510235}" presName="negativeSpace" presStyleCnt="0"/>
      <dgm:spPr/>
    </dgm:pt>
    <dgm:pt modelId="{61936B3F-EB50-4E05-91C4-BD1FC03800D9}" type="pres">
      <dgm:prSet presAssocID="{01C631F5-D611-43AF-93CE-E91798510235}" presName="childText" presStyleLbl="conFgAcc1" presStyleIdx="0" presStyleCnt="3">
        <dgm:presLayoutVars>
          <dgm:bulletEnabled val="1"/>
        </dgm:presLayoutVars>
      </dgm:prSet>
      <dgm:spPr/>
    </dgm:pt>
    <dgm:pt modelId="{0A187AC8-C5D0-429C-98B6-D0DEDDAE1E53}" type="pres">
      <dgm:prSet presAssocID="{B1EEDB55-BA3A-41CD-87B3-6D7E71080585}" presName="spaceBetweenRectangles" presStyleCnt="0"/>
      <dgm:spPr/>
    </dgm:pt>
    <dgm:pt modelId="{63585907-0443-4A6F-ACDB-BDFA8792C953}" type="pres">
      <dgm:prSet presAssocID="{70A27FB0-AEA3-48B2-AF9B-E91F1FB3DF0B}" presName="parentLin" presStyleCnt="0"/>
      <dgm:spPr/>
    </dgm:pt>
    <dgm:pt modelId="{EE574468-F2B9-47BF-BA8A-D19E43C40B03}" type="pres">
      <dgm:prSet presAssocID="{70A27FB0-AEA3-48B2-AF9B-E91F1FB3DF0B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DF36780F-88DA-4417-9A04-142F57683454}" type="pres">
      <dgm:prSet presAssocID="{70A27FB0-AEA3-48B2-AF9B-E91F1FB3DF0B}" presName="parentText" presStyleLbl="node1" presStyleIdx="1" presStyleCnt="3" custScaleX="142857" custScaleY="124280" custLinFactNeighborX="-6227" custLinFactNeighborY="583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4A63E2-ADF1-4331-8A06-B4127100D63D}" type="pres">
      <dgm:prSet presAssocID="{70A27FB0-AEA3-48B2-AF9B-E91F1FB3DF0B}" presName="negativeSpace" presStyleCnt="0"/>
      <dgm:spPr/>
    </dgm:pt>
    <dgm:pt modelId="{A7274D65-82F9-4A91-A69B-81DCBCD7A22B}" type="pres">
      <dgm:prSet presAssocID="{70A27FB0-AEA3-48B2-AF9B-E91F1FB3DF0B}" presName="childText" presStyleLbl="conFgAcc1" presStyleIdx="1" presStyleCnt="3">
        <dgm:presLayoutVars>
          <dgm:bulletEnabled val="1"/>
        </dgm:presLayoutVars>
      </dgm:prSet>
      <dgm:spPr/>
    </dgm:pt>
    <dgm:pt modelId="{B4F54CDD-3979-4862-AEBC-0C54D798BAD0}" type="pres">
      <dgm:prSet presAssocID="{9083F7F2-AD72-4388-B605-64DFBAA1E1B0}" presName="spaceBetweenRectangles" presStyleCnt="0"/>
      <dgm:spPr/>
    </dgm:pt>
    <dgm:pt modelId="{9B5905F0-03A6-49FE-8F43-CCCD5E66BB88}" type="pres">
      <dgm:prSet presAssocID="{5E138497-D75D-4ABD-84BE-3CC085D66389}" presName="parentLin" presStyleCnt="0"/>
      <dgm:spPr/>
    </dgm:pt>
    <dgm:pt modelId="{E7E45E8A-BCBB-43FB-85BC-71E3AFDD61CA}" type="pres">
      <dgm:prSet presAssocID="{5E138497-D75D-4ABD-84BE-3CC085D66389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7906CDF5-1EFF-4C29-8CF8-4CB3F15238F0}" type="pres">
      <dgm:prSet presAssocID="{5E138497-D75D-4ABD-84BE-3CC085D66389}" presName="parentText" presStyleLbl="node1" presStyleIdx="2" presStyleCnt="3" custScaleX="136388" custScaleY="9029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7FC166-F571-4C5D-94AB-FA71916B26D2}" type="pres">
      <dgm:prSet presAssocID="{5E138497-D75D-4ABD-84BE-3CC085D66389}" presName="negativeSpace" presStyleCnt="0"/>
      <dgm:spPr/>
    </dgm:pt>
    <dgm:pt modelId="{A55F5F9B-82AD-498A-86BE-A63D75853A94}" type="pres">
      <dgm:prSet presAssocID="{5E138497-D75D-4ABD-84BE-3CC085D6638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D31D32E-D290-4162-9BF0-8A88A40E0CC9}" type="presOf" srcId="{70A27FB0-AEA3-48B2-AF9B-E91F1FB3DF0B}" destId="{EE574468-F2B9-47BF-BA8A-D19E43C40B03}" srcOrd="0" destOrd="0" presId="urn:microsoft.com/office/officeart/2005/8/layout/list1"/>
    <dgm:cxn modelId="{446F7AE8-B0FE-4A32-A500-9B3351BC8C63}" type="presOf" srcId="{01C631F5-D611-43AF-93CE-E91798510235}" destId="{20D8B466-F021-4696-9549-82B7A256E6C4}" srcOrd="1" destOrd="0" presId="urn:microsoft.com/office/officeart/2005/8/layout/list1"/>
    <dgm:cxn modelId="{22A4E398-4380-4761-811A-415AA0F57531}" type="presOf" srcId="{70A27FB0-AEA3-48B2-AF9B-E91F1FB3DF0B}" destId="{DF36780F-88DA-4417-9A04-142F57683454}" srcOrd="1" destOrd="0" presId="urn:microsoft.com/office/officeart/2005/8/layout/list1"/>
    <dgm:cxn modelId="{F9A32FD5-EA9F-4400-B988-B41182E681D8}" type="presOf" srcId="{5E138497-D75D-4ABD-84BE-3CC085D66389}" destId="{E7E45E8A-BCBB-43FB-85BC-71E3AFDD61CA}" srcOrd="0" destOrd="0" presId="urn:microsoft.com/office/officeart/2005/8/layout/list1"/>
    <dgm:cxn modelId="{FE6BD6B0-A6B4-4C7B-9575-076F328A6149}" srcId="{54359114-223D-447F-8EEA-9B19A9FE1999}" destId="{5E138497-D75D-4ABD-84BE-3CC085D66389}" srcOrd="2" destOrd="0" parTransId="{C5281D84-1904-4FCE-9454-351EEF2F0C2F}" sibTransId="{5A7BE4AB-3B61-4A26-BC29-B625D520B552}"/>
    <dgm:cxn modelId="{FA2274B2-FA9F-44BF-B34E-CAB366795CE9}" srcId="{54359114-223D-447F-8EEA-9B19A9FE1999}" destId="{70A27FB0-AEA3-48B2-AF9B-E91F1FB3DF0B}" srcOrd="1" destOrd="0" parTransId="{1FBC75E5-E109-4D4E-9C69-0A1DE20305A1}" sibTransId="{9083F7F2-AD72-4388-B605-64DFBAA1E1B0}"/>
    <dgm:cxn modelId="{B773D518-8997-451E-AB65-E4F3D214C94D}" srcId="{54359114-223D-447F-8EEA-9B19A9FE1999}" destId="{01C631F5-D611-43AF-93CE-E91798510235}" srcOrd="0" destOrd="0" parTransId="{02467192-8C25-4209-94CC-FDE3C8AF5C24}" sibTransId="{B1EEDB55-BA3A-41CD-87B3-6D7E71080585}"/>
    <dgm:cxn modelId="{D5480025-90BC-4C31-95D2-9FFE3446F048}" type="presOf" srcId="{01C631F5-D611-43AF-93CE-E91798510235}" destId="{C6F69ABD-0CF0-4F2C-90D3-C37349D03E01}" srcOrd="0" destOrd="0" presId="urn:microsoft.com/office/officeart/2005/8/layout/list1"/>
    <dgm:cxn modelId="{93D2D02D-030D-4D4B-A416-FB1D96C725BF}" type="presOf" srcId="{54359114-223D-447F-8EEA-9B19A9FE1999}" destId="{2D511284-B16B-478A-A975-D5863A7355B5}" srcOrd="0" destOrd="0" presId="urn:microsoft.com/office/officeart/2005/8/layout/list1"/>
    <dgm:cxn modelId="{B4703A76-B78C-45EA-836C-013344DAF681}" type="presOf" srcId="{5E138497-D75D-4ABD-84BE-3CC085D66389}" destId="{7906CDF5-1EFF-4C29-8CF8-4CB3F15238F0}" srcOrd="1" destOrd="0" presId="urn:microsoft.com/office/officeart/2005/8/layout/list1"/>
    <dgm:cxn modelId="{79028870-CEC0-47C6-9935-1CA511B746A4}" type="presParOf" srcId="{2D511284-B16B-478A-A975-D5863A7355B5}" destId="{88FE546E-86F2-4B60-AE95-430136162C1A}" srcOrd="0" destOrd="0" presId="urn:microsoft.com/office/officeart/2005/8/layout/list1"/>
    <dgm:cxn modelId="{62B42244-9C97-47CC-913F-E61060244093}" type="presParOf" srcId="{88FE546E-86F2-4B60-AE95-430136162C1A}" destId="{C6F69ABD-0CF0-4F2C-90D3-C37349D03E01}" srcOrd="0" destOrd="0" presId="urn:microsoft.com/office/officeart/2005/8/layout/list1"/>
    <dgm:cxn modelId="{1AF15E06-6320-46B9-981A-E0BF619E73C6}" type="presParOf" srcId="{88FE546E-86F2-4B60-AE95-430136162C1A}" destId="{20D8B466-F021-4696-9549-82B7A256E6C4}" srcOrd="1" destOrd="0" presId="urn:microsoft.com/office/officeart/2005/8/layout/list1"/>
    <dgm:cxn modelId="{01C31E73-968F-41E2-B7CE-96B4CE17136A}" type="presParOf" srcId="{2D511284-B16B-478A-A975-D5863A7355B5}" destId="{EA4D0847-240D-4A34-A0A5-F86D3A8D6958}" srcOrd="1" destOrd="0" presId="urn:microsoft.com/office/officeart/2005/8/layout/list1"/>
    <dgm:cxn modelId="{5DD09673-9119-48DF-A231-BA4E77B608B3}" type="presParOf" srcId="{2D511284-B16B-478A-A975-D5863A7355B5}" destId="{61936B3F-EB50-4E05-91C4-BD1FC03800D9}" srcOrd="2" destOrd="0" presId="urn:microsoft.com/office/officeart/2005/8/layout/list1"/>
    <dgm:cxn modelId="{244675B4-1B22-4A19-A38A-B81BCAA1D797}" type="presParOf" srcId="{2D511284-B16B-478A-A975-D5863A7355B5}" destId="{0A187AC8-C5D0-429C-98B6-D0DEDDAE1E53}" srcOrd="3" destOrd="0" presId="urn:microsoft.com/office/officeart/2005/8/layout/list1"/>
    <dgm:cxn modelId="{48EB6515-67DE-4820-99B6-CFE5F4021D42}" type="presParOf" srcId="{2D511284-B16B-478A-A975-D5863A7355B5}" destId="{63585907-0443-4A6F-ACDB-BDFA8792C953}" srcOrd="4" destOrd="0" presId="urn:microsoft.com/office/officeart/2005/8/layout/list1"/>
    <dgm:cxn modelId="{D0356E9C-A21C-4E30-91A1-4FCB2741BFFF}" type="presParOf" srcId="{63585907-0443-4A6F-ACDB-BDFA8792C953}" destId="{EE574468-F2B9-47BF-BA8A-D19E43C40B03}" srcOrd="0" destOrd="0" presId="urn:microsoft.com/office/officeart/2005/8/layout/list1"/>
    <dgm:cxn modelId="{E6B4BF4F-7B1F-4653-9F78-23955D424551}" type="presParOf" srcId="{63585907-0443-4A6F-ACDB-BDFA8792C953}" destId="{DF36780F-88DA-4417-9A04-142F57683454}" srcOrd="1" destOrd="0" presId="urn:microsoft.com/office/officeart/2005/8/layout/list1"/>
    <dgm:cxn modelId="{3944B74F-C054-4EC1-9536-4A011C945A77}" type="presParOf" srcId="{2D511284-B16B-478A-A975-D5863A7355B5}" destId="{704A63E2-ADF1-4331-8A06-B4127100D63D}" srcOrd="5" destOrd="0" presId="urn:microsoft.com/office/officeart/2005/8/layout/list1"/>
    <dgm:cxn modelId="{12117631-7516-4C4D-99D1-F1E66B1C30C0}" type="presParOf" srcId="{2D511284-B16B-478A-A975-D5863A7355B5}" destId="{A7274D65-82F9-4A91-A69B-81DCBCD7A22B}" srcOrd="6" destOrd="0" presId="urn:microsoft.com/office/officeart/2005/8/layout/list1"/>
    <dgm:cxn modelId="{C6F409CD-41C3-46E3-BF34-B80A4AA8E564}" type="presParOf" srcId="{2D511284-B16B-478A-A975-D5863A7355B5}" destId="{B4F54CDD-3979-4862-AEBC-0C54D798BAD0}" srcOrd="7" destOrd="0" presId="urn:microsoft.com/office/officeart/2005/8/layout/list1"/>
    <dgm:cxn modelId="{109F5594-123D-4898-B7C5-D5E4958C993B}" type="presParOf" srcId="{2D511284-B16B-478A-A975-D5863A7355B5}" destId="{9B5905F0-03A6-49FE-8F43-CCCD5E66BB88}" srcOrd="8" destOrd="0" presId="urn:microsoft.com/office/officeart/2005/8/layout/list1"/>
    <dgm:cxn modelId="{CBFABD5A-9C69-4922-85A2-A907BC86B459}" type="presParOf" srcId="{9B5905F0-03A6-49FE-8F43-CCCD5E66BB88}" destId="{E7E45E8A-BCBB-43FB-85BC-71E3AFDD61CA}" srcOrd="0" destOrd="0" presId="urn:microsoft.com/office/officeart/2005/8/layout/list1"/>
    <dgm:cxn modelId="{F35AFB45-6E65-4A28-A774-550899626FB0}" type="presParOf" srcId="{9B5905F0-03A6-49FE-8F43-CCCD5E66BB88}" destId="{7906CDF5-1EFF-4C29-8CF8-4CB3F15238F0}" srcOrd="1" destOrd="0" presId="urn:microsoft.com/office/officeart/2005/8/layout/list1"/>
    <dgm:cxn modelId="{724910DD-37EC-4F06-B9F8-00BC9C977385}" type="presParOf" srcId="{2D511284-B16B-478A-A975-D5863A7355B5}" destId="{E27FC166-F571-4C5D-94AB-FA71916B26D2}" srcOrd="9" destOrd="0" presId="urn:microsoft.com/office/officeart/2005/8/layout/list1"/>
    <dgm:cxn modelId="{776120B8-CC4F-4EA1-8165-C54EE2827450}" type="presParOf" srcId="{2D511284-B16B-478A-A975-D5863A7355B5}" destId="{A55F5F9B-82AD-498A-86BE-A63D75853A94}" srcOrd="10" destOrd="0" presId="urn:microsoft.com/office/officeart/2005/8/layout/list1"/>
  </dgm:cxnLst>
  <dgm:bg/>
  <dgm:whole/>
  <dgm:extLst>
    <a:ext uri="http://schemas.microsoft.com/office/drawing/2008/diagram"/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28D3705-0AAD-4A32-A83D-35DD223C0CD6}" type="doc">
      <dgm:prSet loTypeId="urn:microsoft.com/office/officeart/2005/8/layout/list1" loCatId="list" qsTypeId="urn:microsoft.com/office/officeart/2005/8/quickstyle/simple1#9" qsCatId="simple" csTypeId="urn:microsoft.com/office/officeart/2005/8/colors/accent1_2#9" csCatId="accent1" phldr="1"/>
      <dgm:spPr/>
      <dgm:t>
        <a:bodyPr/>
        <a:lstStyle/>
        <a:p>
          <a:endParaRPr lang="en-US"/>
        </a:p>
      </dgm:t>
    </dgm:pt>
    <dgm:pt modelId="{5E4B09B2-4C8E-4B2B-843B-775FBD5BE5BB}">
      <dgm:prSet custT="1"/>
      <dgm:spPr/>
      <dgm:t>
        <a:bodyPr/>
        <a:lstStyle/>
        <a:p>
          <a:pPr rtl="0"/>
          <a:r>
            <a:rPr lang="ru-RU" sz="2400" b="1" dirty="0" smtClean="0"/>
            <a:t>«Парк Высоких Технологий» </a:t>
          </a:r>
        </a:p>
        <a:p>
          <a:pPr rtl="0"/>
          <a:r>
            <a:rPr lang="ru-RU" sz="1400" dirty="0" smtClean="0"/>
            <a:t>Изданное Президентом Азербайджанской Республики Распоряжение от 5 ноября 2012 года о создании в стране «Парка Высоких Технологий» является уже вторым важным шагом в этом направлении. В парке, в качестве основной цели, планируется реализация таких важных проектов, как создание ресурсных центров, развитие малого и среднего инновационного бизнеса, увеличение электронных возможностей и подготовка специалистов ИКТ. Основной целью Парка Высоких Технологий является создание по сектору ИКТ моста между наукой и производством. </a:t>
          </a:r>
          <a:endParaRPr lang="en-US" sz="1400" dirty="0"/>
        </a:p>
      </dgm:t>
    </dgm:pt>
    <dgm:pt modelId="{6C26FCEB-C561-4CAE-8313-D14D8359BE3A}" type="parTrans" cxnId="{316E1C3B-7863-4916-94A7-D517C6039EA6}">
      <dgm:prSet/>
      <dgm:spPr/>
      <dgm:t>
        <a:bodyPr/>
        <a:lstStyle/>
        <a:p>
          <a:endParaRPr lang="en-US"/>
        </a:p>
      </dgm:t>
    </dgm:pt>
    <dgm:pt modelId="{044F7F4F-5AFA-414A-94E4-71FDB5A50EB9}" type="sibTrans" cxnId="{316E1C3B-7863-4916-94A7-D517C6039EA6}">
      <dgm:prSet/>
      <dgm:spPr/>
      <dgm:t>
        <a:bodyPr/>
        <a:lstStyle/>
        <a:p>
          <a:endParaRPr lang="en-US"/>
        </a:p>
      </dgm:t>
    </dgm:pt>
    <dgm:pt modelId="{53DF711C-CBC9-4C05-8ECA-90A0513DDB31}">
      <dgm:prSet custT="1"/>
      <dgm:spPr/>
      <dgm:t>
        <a:bodyPr/>
        <a:lstStyle/>
        <a:p>
          <a:pPr rtl="0"/>
          <a:r>
            <a:rPr lang="ru-RU" sz="2000" b="1" dirty="0" smtClean="0"/>
            <a:t>« Университет Информационных Технологий» </a:t>
          </a:r>
        </a:p>
        <a:p>
          <a:pPr rtl="0"/>
          <a:r>
            <a:rPr lang="ru-RU" sz="1400" dirty="0" smtClean="0"/>
            <a:t> С целью обеспечения формирования высококвалифицированного кадрового потенциала для построения информационного общества страны Президент Азербайджанской Республики </a:t>
          </a:r>
          <a:r>
            <a:rPr lang="ru-RU" sz="1400" dirty="0" err="1" smtClean="0"/>
            <a:t>Ильхам</a:t>
          </a:r>
          <a:r>
            <a:rPr lang="ru-RU" sz="1400" dirty="0" smtClean="0"/>
            <a:t> Алиев подписал 1 февраля 2013 года Распоряжение «О создании в Азербайджанской Республике Университета Информационных Технологий». Уже с 2013-2014 учебного года предусмотрено приступить к образовательному процессу. Функционирование этого университета обеспечит потребности страны и региона в высококвалифицированных специалистах, получении новых знаний, обогатит научный и образовательный потенциал страны</a:t>
          </a:r>
          <a:r>
            <a:rPr lang="ru-RU" sz="1600" dirty="0" smtClean="0"/>
            <a:t>. </a:t>
          </a:r>
          <a:endParaRPr lang="en-US" sz="1600" dirty="0"/>
        </a:p>
      </dgm:t>
    </dgm:pt>
    <dgm:pt modelId="{B0BF5408-1430-41BF-84E8-B3781167FAB2}" type="parTrans" cxnId="{707BFBA1-2AED-4DFE-A557-ABBC295C00CB}">
      <dgm:prSet/>
      <dgm:spPr/>
      <dgm:t>
        <a:bodyPr/>
        <a:lstStyle/>
        <a:p>
          <a:endParaRPr lang="en-US"/>
        </a:p>
      </dgm:t>
    </dgm:pt>
    <dgm:pt modelId="{5D1E28CB-92E9-42B5-82B9-19B73862C014}" type="sibTrans" cxnId="{707BFBA1-2AED-4DFE-A557-ABBC295C00CB}">
      <dgm:prSet/>
      <dgm:spPr/>
      <dgm:t>
        <a:bodyPr/>
        <a:lstStyle/>
        <a:p>
          <a:endParaRPr lang="en-US"/>
        </a:p>
      </dgm:t>
    </dgm:pt>
    <dgm:pt modelId="{D816A3B8-8A51-4346-AF9E-784256C4C873}" type="pres">
      <dgm:prSet presAssocID="{F28D3705-0AAD-4A32-A83D-35DD223C0CD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C54C615-E27C-49F4-BFEC-5D4E0E4BE95D}" type="pres">
      <dgm:prSet presAssocID="{5E4B09B2-4C8E-4B2B-843B-775FBD5BE5BB}" presName="parentLin" presStyleCnt="0"/>
      <dgm:spPr/>
    </dgm:pt>
    <dgm:pt modelId="{2413A68C-5470-40BC-8915-731D026F50F9}" type="pres">
      <dgm:prSet presAssocID="{5E4B09B2-4C8E-4B2B-843B-775FBD5BE5BB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DEB12313-86CF-44D5-BB98-9BC6F4164201}" type="pres">
      <dgm:prSet presAssocID="{5E4B09B2-4C8E-4B2B-843B-775FBD5BE5BB}" presName="parentText" presStyleLbl="node1" presStyleIdx="0" presStyleCnt="2" custScaleX="155789" custScaleY="220794" custLinFactNeighborX="36284" custLinFactNeighborY="754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193A63-F41F-439D-B5A3-A8083764DF76}" type="pres">
      <dgm:prSet presAssocID="{5E4B09B2-4C8E-4B2B-843B-775FBD5BE5BB}" presName="negativeSpace" presStyleCnt="0"/>
      <dgm:spPr/>
    </dgm:pt>
    <dgm:pt modelId="{EBB2C5E5-73BC-47B2-81FA-EEB005F48918}" type="pres">
      <dgm:prSet presAssocID="{5E4B09B2-4C8E-4B2B-843B-775FBD5BE5BB}" presName="childText" presStyleLbl="conFgAcc1" presStyleIdx="0" presStyleCnt="2" custScaleY="63393">
        <dgm:presLayoutVars>
          <dgm:bulletEnabled val="1"/>
        </dgm:presLayoutVars>
      </dgm:prSet>
      <dgm:spPr/>
    </dgm:pt>
    <dgm:pt modelId="{4A72B6E6-5D77-4466-A650-70212C28642A}" type="pres">
      <dgm:prSet presAssocID="{044F7F4F-5AFA-414A-94E4-71FDB5A50EB9}" presName="spaceBetweenRectangles" presStyleCnt="0"/>
      <dgm:spPr/>
    </dgm:pt>
    <dgm:pt modelId="{2370A0E9-1C5E-4C1E-9BC6-CBD0F2468591}" type="pres">
      <dgm:prSet presAssocID="{53DF711C-CBC9-4C05-8ECA-90A0513DDB31}" presName="parentLin" presStyleCnt="0"/>
      <dgm:spPr/>
    </dgm:pt>
    <dgm:pt modelId="{246FC2DF-FB93-48FD-839E-C59F51DEE49C}" type="pres">
      <dgm:prSet presAssocID="{53DF711C-CBC9-4C05-8ECA-90A0513DDB31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C54FBB15-40A0-4A43-9011-552247D21AAB}" type="pres">
      <dgm:prSet presAssocID="{53DF711C-CBC9-4C05-8ECA-90A0513DDB31}" presName="parentText" presStyleLbl="node1" presStyleIdx="1" presStyleCnt="2" custScaleX="142857" custScaleY="26683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5ED5AB-A554-49E7-9397-8E364172F071}" type="pres">
      <dgm:prSet presAssocID="{53DF711C-CBC9-4C05-8ECA-90A0513DDB31}" presName="negativeSpace" presStyleCnt="0"/>
      <dgm:spPr/>
    </dgm:pt>
    <dgm:pt modelId="{D1309AAB-1B63-45E5-B49B-F9CCF673CF73}" type="pres">
      <dgm:prSet presAssocID="{53DF711C-CBC9-4C05-8ECA-90A0513DDB31}" presName="childText" presStyleLbl="conFgAcc1" presStyleIdx="1" presStyleCnt="2" custScaleY="75938">
        <dgm:presLayoutVars>
          <dgm:bulletEnabled val="1"/>
        </dgm:presLayoutVars>
      </dgm:prSet>
      <dgm:spPr/>
    </dgm:pt>
  </dgm:ptLst>
  <dgm:cxnLst>
    <dgm:cxn modelId="{C72618C4-3B0A-438A-8071-2AAF96159A8B}" type="presOf" srcId="{5E4B09B2-4C8E-4B2B-843B-775FBD5BE5BB}" destId="{2413A68C-5470-40BC-8915-731D026F50F9}" srcOrd="0" destOrd="0" presId="urn:microsoft.com/office/officeart/2005/8/layout/list1"/>
    <dgm:cxn modelId="{707BFBA1-2AED-4DFE-A557-ABBC295C00CB}" srcId="{F28D3705-0AAD-4A32-A83D-35DD223C0CD6}" destId="{53DF711C-CBC9-4C05-8ECA-90A0513DDB31}" srcOrd="1" destOrd="0" parTransId="{B0BF5408-1430-41BF-84E8-B3781167FAB2}" sibTransId="{5D1E28CB-92E9-42B5-82B9-19B73862C014}"/>
    <dgm:cxn modelId="{5CAAB044-40BA-4120-90EF-6795DDDFA4B5}" type="presOf" srcId="{F28D3705-0AAD-4A32-A83D-35DD223C0CD6}" destId="{D816A3B8-8A51-4346-AF9E-784256C4C873}" srcOrd="0" destOrd="0" presId="urn:microsoft.com/office/officeart/2005/8/layout/list1"/>
    <dgm:cxn modelId="{47AABD71-C650-497E-A15F-5535F4253E1B}" type="presOf" srcId="{53DF711C-CBC9-4C05-8ECA-90A0513DDB31}" destId="{246FC2DF-FB93-48FD-839E-C59F51DEE49C}" srcOrd="0" destOrd="0" presId="urn:microsoft.com/office/officeart/2005/8/layout/list1"/>
    <dgm:cxn modelId="{1740B964-421E-4C1C-AA3E-C47358942ADB}" type="presOf" srcId="{53DF711C-CBC9-4C05-8ECA-90A0513DDB31}" destId="{C54FBB15-40A0-4A43-9011-552247D21AAB}" srcOrd="1" destOrd="0" presId="urn:microsoft.com/office/officeart/2005/8/layout/list1"/>
    <dgm:cxn modelId="{316E1C3B-7863-4916-94A7-D517C6039EA6}" srcId="{F28D3705-0AAD-4A32-A83D-35DD223C0CD6}" destId="{5E4B09B2-4C8E-4B2B-843B-775FBD5BE5BB}" srcOrd="0" destOrd="0" parTransId="{6C26FCEB-C561-4CAE-8313-D14D8359BE3A}" sibTransId="{044F7F4F-5AFA-414A-94E4-71FDB5A50EB9}"/>
    <dgm:cxn modelId="{7F5D035E-158A-4E69-B788-0C974C1BA8DB}" type="presOf" srcId="{5E4B09B2-4C8E-4B2B-843B-775FBD5BE5BB}" destId="{DEB12313-86CF-44D5-BB98-9BC6F4164201}" srcOrd="1" destOrd="0" presId="urn:microsoft.com/office/officeart/2005/8/layout/list1"/>
    <dgm:cxn modelId="{B9CF9770-F0A8-4355-874D-990AAEAD4089}" type="presParOf" srcId="{D816A3B8-8A51-4346-AF9E-784256C4C873}" destId="{8C54C615-E27C-49F4-BFEC-5D4E0E4BE95D}" srcOrd="0" destOrd="0" presId="urn:microsoft.com/office/officeart/2005/8/layout/list1"/>
    <dgm:cxn modelId="{CDECE13D-B208-4722-80CE-3CB2E6BB6A9B}" type="presParOf" srcId="{8C54C615-E27C-49F4-BFEC-5D4E0E4BE95D}" destId="{2413A68C-5470-40BC-8915-731D026F50F9}" srcOrd="0" destOrd="0" presId="urn:microsoft.com/office/officeart/2005/8/layout/list1"/>
    <dgm:cxn modelId="{E7894445-2641-4482-83FE-592C4C40349E}" type="presParOf" srcId="{8C54C615-E27C-49F4-BFEC-5D4E0E4BE95D}" destId="{DEB12313-86CF-44D5-BB98-9BC6F4164201}" srcOrd="1" destOrd="0" presId="urn:microsoft.com/office/officeart/2005/8/layout/list1"/>
    <dgm:cxn modelId="{B0E4D8DA-1C9F-4FF7-BA40-0CE7279B2C70}" type="presParOf" srcId="{D816A3B8-8A51-4346-AF9E-784256C4C873}" destId="{A8193A63-F41F-439D-B5A3-A8083764DF76}" srcOrd="1" destOrd="0" presId="urn:microsoft.com/office/officeart/2005/8/layout/list1"/>
    <dgm:cxn modelId="{281053D9-A413-4629-820D-1A783D128EC4}" type="presParOf" srcId="{D816A3B8-8A51-4346-AF9E-784256C4C873}" destId="{EBB2C5E5-73BC-47B2-81FA-EEB005F48918}" srcOrd="2" destOrd="0" presId="urn:microsoft.com/office/officeart/2005/8/layout/list1"/>
    <dgm:cxn modelId="{F318026B-E5A1-4974-A423-D69585ECBC00}" type="presParOf" srcId="{D816A3B8-8A51-4346-AF9E-784256C4C873}" destId="{4A72B6E6-5D77-4466-A650-70212C28642A}" srcOrd="3" destOrd="0" presId="urn:microsoft.com/office/officeart/2005/8/layout/list1"/>
    <dgm:cxn modelId="{BE38AD31-FC96-4A9F-9B07-BC9D6075A050}" type="presParOf" srcId="{D816A3B8-8A51-4346-AF9E-784256C4C873}" destId="{2370A0E9-1C5E-4C1E-9BC6-CBD0F2468591}" srcOrd="4" destOrd="0" presId="urn:microsoft.com/office/officeart/2005/8/layout/list1"/>
    <dgm:cxn modelId="{62FC2C3B-6F02-405D-BC89-BB217A754B56}" type="presParOf" srcId="{2370A0E9-1C5E-4C1E-9BC6-CBD0F2468591}" destId="{246FC2DF-FB93-48FD-839E-C59F51DEE49C}" srcOrd="0" destOrd="0" presId="urn:microsoft.com/office/officeart/2005/8/layout/list1"/>
    <dgm:cxn modelId="{4B3BE8E5-648C-42B9-9C1E-D30A66AB3F97}" type="presParOf" srcId="{2370A0E9-1C5E-4C1E-9BC6-CBD0F2468591}" destId="{C54FBB15-40A0-4A43-9011-552247D21AAB}" srcOrd="1" destOrd="0" presId="urn:microsoft.com/office/officeart/2005/8/layout/list1"/>
    <dgm:cxn modelId="{4457EBFF-57CE-4B1D-970A-FEF1B4878998}" type="presParOf" srcId="{D816A3B8-8A51-4346-AF9E-784256C4C873}" destId="{145ED5AB-A554-49E7-9397-8E364172F071}" srcOrd="5" destOrd="0" presId="urn:microsoft.com/office/officeart/2005/8/layout/list1"/>
    <dgm:cxn modelId="{5CF36DCF-5AE9-485B-BAF4-56937135C853}" type="presParOf" srcId="{D816A3B8-8A51-4346-AF9E-784256C4C873}" destId="{D1309AAB-1B63-45E5-B49B-F9CCF673CF73}" srcOrd="6" destOrd="0" presId="urn:microsoft.com/office/officeart/2005/8/layout/list1"/>
  </dgm:cxnLst>
  <dgm:bg/>
  <dgm:whole/>
  <dgm:extLst>
    <a:ext uri="http://schemas.microsoft.com/office/drawing/2008/diagram"/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#8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#9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E070263-AB6B-41AE-8252-50D557ED0C68}" type="datetimeFigureOut">
              <a:rPr lang="ru-RU"/>
              <a:pPr>
                <a:defRPr/>
              </a:pPr>
              <a:t>29.04.2013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8775" cy="446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2925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C8DA3FB-CF42-48DB-A9DB-14F85B1049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ko-KR" altLang="en-US" smtClean="0">
              <a:latin typeface="굴림"/>
              <a:ea typeface="굴림"/>
              <a:cs typeface="굴림"/>
            </a:endParaRPr>
          </a:p>
        </p:txBody>
      </p:sp>
      <p:sp>
        <p:nvSpPr>
          <p:cNvPr id="17411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7712C5F-1D8B-40BD-B7CE-11FDEC3D5C04}" type="slidenum">
              <a:rPr lang="ko-KR" altLang="en-US">
                <a:ea typeface="굴림"/>
                <a:cs typeface="굴림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ko-KR">
              <a:ea typeface="굴림"/>
              <a:cs typeface="굴림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D922737-9A3B-4534-B206-89016F0CE50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79450" y="4718050"/>
            <a:ext cx="5438775" cy="4714875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b="1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003D0B3-55C8-4287-8237-8FF33888129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662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0EE3861-A021-4018-959A-2B3E1F3994D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Rounded Rectangle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Rounded Rectangle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DE9E0-F5DD-4A7A-BF28-836E4ED8982E}" type="datetime1">
              <a:rPr lang="en-US"/>
              <a:pPr>
                <a:defRPr/>
              </a:pPr>
              <a:t>4/29/2013</a:t>
            </a:fld>
            <a:endParaRPr lang="en-US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C33F674-2C7F-43B3-84E6-32A8B7E486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B23C3-DD34-48AB-B79F-FDBA2305491C}" type="datetime1">
              <a:rPr lang="en-US"/>
              <a:pPr>
                <a:defRPr/>
              </a:pPr>
              <a:t>4/29/2013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C66D5-0FF8-41AD-A206-41CF7CB4A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FC065-D442-4078-8A15-2CCEEBFE241D}" type="datetime1">
              <a:rPr lang="en-US"/>
              <a:pPr>
                <a:defRPr/>
              </a:pPr>
              <a:t>4/29/2013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D6C63-C37C-4089-B512-3A4F6C8B48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D9EF7-74F0-4B86-B2C8-805777CCBC1F}" type="datetime1">
              <a:rPr lang="en-US"/>
              <a:pPr>
                <a:defRPr/>
              </a:pPr>
              <a:t>4/29/2013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30FD1-1D25-4935-8B5B-E3B15435E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3A550-AA93-4497-972E-1ADBCDA6E27C}" type="datetime1">
              <a:rPr lang="en-US"/>
              <a:pPr>
                <a:defRPr/>
              </a:pPr>
              <a:t>4/29/2013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F237A-9F25-4075-B2C7-D4B08BBB7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7DD3F-E6C5-4E83-9F36-1AFBAD6B2574}" type="datetime1">
              <a:rPr lang="en-US"/>
              <a:pPr>
                <a:defRPr/>
              </a:pPr>
              <a:t>4/29/2013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50780-F48B-4759-A23C-5C190F6803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283D928-B3D3-4654-BB98-E6C8C90CAF2A}" type="datetime1">
              <a:rPr lang="en-US"/>
              <a:pPr>
                <a:defRPr/>
              </a:pPr>
              <a:t>4/29/2013</a:t>
            </a:fld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1867358-3731-4B0A-B405-B26EC10AD7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0D3A3-1F17-430E-A9ED-B687D91B4410}" type="datetime1">
              <a:rPr lang="en-US"/>
              <a:pPr>
                <a:defRPr/>
              </a:pPr>
              <a:t>4/29/2013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5728C-39C0-4836-9D1D-54CEBA3FD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AB2E4-B3FF-4F39-8F89-CEA6FD52EEA6}" type="datetime1">
              <a:rPr lang="en-US"/>
              <a:pPr>
                <a:defRPr/>
              </a:pPr>
              <a:t>4/29/2013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FF575-06E0-48EE-83F2-02C1117DD6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DEAA5-C155-4CBC-835B-D3B90EDDC9F3}" type="datetime1">
              <a:rPr lang="en-US"/>
              <a:pPr>
                <a:defRPr/>
              </a:pPr>
              <a:t>4/29/2013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950B3-8CE3-489F-A020-02E506D2FC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6A54-8DE0-4B38-B3A5-0F3A21924984}" type="datetime1">
              <a:rPr lang="en-US"/>
              <a:pPr>
                <a:defRPr/>
              </a:pPr>
              <a:t>4/29/2013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812AB-B915-47AF-9661-2B4E8E3630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smtClean="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B6CCCFCF-F52D-4EF1-94F9-0B1CAAA9E47C}" type="datetime1">
              <a:rPr lang="en-US"/>
              <a:pPr>
                <a:defRPr/>
              </a:pPr>
              <a:t>4/29/2013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BB33A2D8-B77E-46C7-B9A4-F68F38C889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18" r:id="rId3"/>
    <p:sldLayoutId id="2147483717" r:id="rId4"/>
    <p:sldLayoutId id="2147483721" r:id="rId5"/>
    <p:sldLayoutId id="2147483722" r:id="rId6"/>
    <p:sldLayoutId id="2147483716" r:id="rId7"/>
    <p:sldLayoutId id="2147483715" r:id="rId8"/>
    <p:sldLayoutId id="2147483714" r:id="rId9"/>
    <p:sldLayoutId id="2147483713" r:id="rId10"/>
    <p:sldLayoutId id="2147483712" r:id="rId11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362200"/>
            <a:ext cx="8458200" cy="1524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latin typeface="+mn-lt"/>
              </a:rPr>
              <a:t>Государственный Фонд Развития Информационных  Технологий</a:t>
            </a:r>
            <a:endParaRPr lang="ru-RU" sz="3600" b="1" dirty="0">
              <a:latin typeface="+mn-lt"/>
            </a:endParaRP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457200" y="4191000"/>
            <a:ext cx="7162800" cy="2209800"/>
          </a:xfrm>
        </p:spPr>
        <p:txBody>
          <a:bodyPr/>
          <a:lstStyle/>
          <a:p>
            <a:pPr marL="63500"/>
            <a:r>
              <a:rPr lang="ru-RU" sz="2000" b="1" i="1" smtClean="0"/>
              <a:t>Эльчин Р. Зейналов</a:t>
            </a:r>
          </a:p>
          <a:p>
            <a:pPr marL="63500"/>
            <a:endParaRPr lang="ru-RU" sz="1600" smtClean="0"/>
          </a:p>
          <a:p>
            <a:pPr marL="63500"/>
            <a:r>
              <a:rPr lang="ru-RU" sz="1800" i="1" smtClean="0"/>
              <a:t>Заведующий отделом Стратегического </a:t>
            </a:r>
            <a:endParaRPr lang="ru-RU" sz="1800" smtClean="0"/>
          </a:p>
          <a:p>
            <a:pPr marL="63500"/>
            <a:r>
              <a:rPr lang="ru-RU" sz="1800" i="1" smtClean="0"/>
              <a:t>планирования, инвестиций и научного потенциала</a:t>
            </a:r>
            <a:endParaRPr lang="ru-RU" sz="1800" smtClean="0"/>
          </a:p>
          <a:p>
            <a:pPr marL="63500"/>
            <a:r>
              <a:rPr lang="ru-RU" b="1" i="1" smtClean="0"/>
              <a:t> 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2667000"/>
          </a:xfrm>
        </p:spPr>
        <p:txBody>
          <a:bodyPr/>
          <a:lstStyle/>
          <a:p>
            <a:r>
              <a:rPr lang="ru-RU" sz="2800" b="1" smtClean="0"/>
              <a:t>Льготные кредиты </a:t>
            </a:r>
            <a:br>
              <a:rPr lang="ru-RU" sz="2800" b="1" smtClean="0"/>
            </a:br>
            <a:r>
              <a:rPr lang="az-Latn-AZ" sz="800" b="1" smtClean="0"/>
              <a:t/>
            </a:r>
            <a:br>
              <a:rPr lang="az-Latn-AZ" sz="800" b="1" smtClean="0"/>
            </a:br>
            <a:r>
              <a:rPr lang="ru-RU" sz="1600" i="1" smtClean="0"/>
              <a:t>Фонд с целью развития предпринимательства в сфере ИКТ будет оказывать финансовую поддержку в виде кредитов создающимся новым старт-апам, компаниям и субъектам малого предпринимательства посредством уполномоченных банков и небанковских кредитных организаций. Компаниям и субъектам малого предпринимательства представляются следующие пределы льготного кредитования:</a:t>
            </a:r>
            <a:endParaRPr lang="en-US" sz="1600" i="1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3124200"/>
          <a:ext cx="80010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7651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FC7F5A4-B1D8-4AA2-AA1E-28A42D73100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2895600"/>
          </a:xfrm>
        </p:spPr>
        <p:txBody>
          <a:bodyPr/>
          <a:lstStyle/>
          <a:p>
            <a:r>
              <a:rPr lang="ru-RU" sz="3200" b="1" smtClean="0"/>
              <a:t>Грантовое финансирование</a:t>
            </a:r>
            <a:r>
              <a:rPr lang="az-Latn-AZ" sz="800" smtClean="0"/>
              <a:t/>
            </a:r>
            <a:br>
              <a:rPr lang="az-Latn-AZ" sz="800" smtClean="0"/>
            </a:br>
            <a:r>
              <a:rPr lang="az-Latn-AZ" sz="1400" smtClean="0"/>
              <a:t/>
            </a:r>
            <a:br>
              <a:rPr lang="az-Latn-AZ" sz="1400" smtClean="0"/>
            </a:br>
            <a:r>
              <a:rPr lang="ru-RU" sz="1800" i="1" smtClean="0"/>
              <a:t>Фонд с целью развития предпринимательства в сфере ИКТ будет оказывать финансовую поддержку в виде грантов создающимся новым старт-апам, компаниям и субъектам малого предпринимательства.</a:t>
            </a:r>
            <a:r>
              <a:rPr lang="az-Latn-AZ" sz="1800" i="1" smtClean="0"/>
              <a:t> </a:t>
            </a:r>
            <a:r>
              <a:rPr lang="ru-RU" sz="1800" i="1" smtClean="0"/>
              <a:t>Гранты предоставляются проектам, выбранным посредством конкурса и соответствующим направлениям деятельности фонда. Сюда входят:</a:t>
            </a:r>
            <a:r>
              <a:rPr lang="az-Latn-AZ" sz="1400" i="1" smtClean="0"/>
              <a:t/>
            </a:r>
            <a:br>
              <a:rPr lang="az-Latn-AZ" sz="1400" i="1" smtClean="0"/>
            </a:br>
            <a:r>
              <a:rPr lang="az-Latn-AZ" sz="1400" smtClean="0"/>
              <a:t/>
            </a:r>
            <a:br>
              <a:rPr lang="az-Latn-AZ" sz="1400" smtClean="0"/>
            </a:br>
            <a:endParaRPr lang="en-US" sz="140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2438400"/>
          <a:ext cx="80772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675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1945494-88C4-430B-9ABF-F13BC0F336E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2819400"/>
          </a:xfrm>
        </p:spPr>
        <p:txBody>
          <a:bodyPr/>
          <a:lstStyle/>
          <a:p>
            <a:r>
              <a:rPr lang="az-Latn-AZ" sz="800" b="1" smtClean="0"/>
              <a:t/>
            </a:r>
            <a:br>
              <a:rPr lang="az-Latn-AZ" sz="800" b="1" smtClean="0"/>
            </a:br>
            <a:r>
              <a:rPr lang="az-Latn-AZ" sz="2000" b="1" smtClean="0"/>
              <a:t> </a:t>
            </a:r>
            <a:r>
              <a:rPr lang="ru-RU" sz="3200" b="1" smtClean="0"/>
              <a:t>Грантовое финансирование </a:t>
            </a:r>
            <a:r>
              <a:rPr lang="az-Latn-AZ" sz="3200" b="1" smtClean="0"/>
              <a:t>(2) </a:t>
            </a:r>
            <a:br>
              <a:rPr lang="az-Latn-AZ" sz="3200" b="1" smtClean="0"/>
            </a:br>
            <a:r>
              <a:rPr lang="ru-RU" sz="2000" b="1" smtClean="0"/>
              <a:t> </a:t>
            </a:r>
            <a:br>
              <a:rPr lang="ru-RU" sz="2000" b="1" smtClean="0"/>
            </a:br>
            <a:r>
              <a:rPr lang="ru-RU" sz="2000" i="1" smtClean="0"/>
              <a:t>Сумма грантового финансирования проекта не должна быть больше, чем 300 000. Грант на реализацию проекта выделяется на срок до 36 месяцев. Субъектам предпринимательства представляются следующие пределы грантов: </a:t>
            </a:r>
            <a:r>
              <a:rPr lang="az-Latn-AZ" sz="2000" i="1" smtClean="0"/>
              <a:t/>
            </a:r>
            <a:br>
              <a:rPr lang="az-Latn-AZ" sz="2000" i="1" smtClean="0"/>
            </a:br>
            <a:endParaRPr lang="en-US" sz="2000" i="1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3124200"/>
          <a:ext cx="845820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9699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3F4E088-EC83-440D-8C38-A0B86EA6C17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2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990600"/>
          </a:xfrm>
        </p:spPr>
        <p:txBody>
          <a:bodyPr/>
          <a:lstStyle/>
          <a:p>
            <a:r>
              <a:rPr lang="ru-RU" sz="3200" b="1" smtClean="0"/>
              <a:t>Новые проекты</a:t>
            </a:r>
            <a:endParaRPr lang="en-US" sz="3200" b="1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1000" y="1524000"/>
          <a:ext cx="83058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0723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126DA83-F9C1-4464-9FA3-CDF1ACAD28D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714500"/>
            <a:ext cx="8229600" cy="92868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az-Latn-AZ" sz="3200" b="1" dirty="0" smtClean="0">
                <a:solidFill>
                  <a:srgbClr val="002060"/>
                </a:solidFill>
              </a:rPr>
              <a:t/>
            </a:r>
            <a:br>
              <a:rPr lang="az-Latn-AZ" sz="3200" b="1" dirty="0" smtClean="0">
                <a:solidFill>
                  <a:srgbClr val="002060"/>
                </a:solidFill>
              </a:rPr>
            </a:br>
            <a:r>
              <a:rPr lang="az-Latn-AZ" sz="3200" b="1" dirty="0" smtClean="0">
                <a:solidFill>
                  <a:srgbClr val="002060"/>
                </a:solidFill>
              </a:rPr>
              <a:t/>
            </a:r>
            <a:br>
              <a:rPr lang="az-Latn-AZ" sz="3200" b="1" dirty="0" smtClean="0">
                <a:solidFill>
                  <a:srgbClr val="002060"/>
                </a:solidFill>
              </a:rPr>
            </a:br>
            <a:r>
              <a:rPr lang="az-Latn-AZ" sz="3200" b="1" dirty="0" smtClean="0">
                <a:solidFill>
                  <a:srgbClr val="002060"/>
                </a:solidFill>
              </a:rPr>
              <a:t/>
            </a:r>
            <a:br>
              <a:rPr lang="az-Latn-AZ" sz="3200" b="1" dirty="0" smtClean="0">
                <a:solidFill>
                  <a:srgbClr val="002060"/>
                </a:solidFill>
              </a:rPr>
            </a:br>
            <a:r>
              <a:rPr lang="az-Latn-AZ" sz="3200" b="1" dirty="0" smtClean="0">
                <a:solidFill>
                  <a:srgbClr val="002060"/>
                </a:solidFill>
              </a:rPr>
              <a:t/>
            </a:r>
            <a:br>
              <a:rPr lang="az-Latn-AZ" sz="3200" b="1" dirty="0" smtClean="0">
                <a:solidFill>
                  <a:srgbClr val="002060"/>
                </a:solidFill>
              </a:rPr>
            </a:br>
            <a:r>
              <a:rPr lang="az-Latn-AZ" sz="3200" b="1" dirty="0" smtClean="0">
                <a:solidFill>
                  <a:srgbClr val="002060"/>
                </a:solidFill>
              </a:rPr>
              <a:t/>
            </a:r>
            <a:br>
              <a:rPr lang="az-Latn-AZ" sz="3200" b="1" dirty="0" smtClean="0">
                <a:solidFill>
                  <a:srgbClr val="002060"/>
                </a:solidFill>
              </a:rPr>
            </a:br>
            <a:r>
              <a:rPr lang="az-Latn-AZ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</a:rPr>
              <a:t>Спасибо за внимание!</a:t>
            </a:r>
            <a:br>
              <a:rPr lang="ru-RU" sz="3200" b="1" dirty="0" smtClean="0">
                <a:solidFill>
                  <a:srgbClr val="002060"/>
                </a:solidFill>
              </a:rPr>
            </a:b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174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C92D26E-9E0C-4041-A904-6F3485393CA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/>
          </a:p>
        </p:txBody>
      </p:sp>
      <p:pic>
        <p:nvPicPr>
          <p:cNvPr id="31747" name="Picture 2" descr="C:\Users\m.shabnam\Desktop\fond\investme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53400" y="5943600"/>
            <a:ext cx="76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2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/>
          <a:lstStyle/>
          <a:p>
            <a:r>
              <a:rPr lang="ru-RU" b="1" smtClean="0"/>
              <a:t>О Фонде</a:t>
            </a:r>
            <a:endParaRPr lang="en-US" b="1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2286000"/>
          <a:ext cx="82296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363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82236F2-9253-4E77-8D86-77B42AD48EA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650" y="188913"/>
            <a:ext cx="8388350" cy="1262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srgbClr val="002060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Развитие, основанное на знания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Инновационное предпринимательство</a:t>
            </a:r>
            <a:endParaRPr lang="en-US" sz="2400" b="1" dirty="0">
              <a:solidFill>
                <a:schemeClr val="tx2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+mn-lt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156325" y="1916113"/>
            <a:ext cx="2736850" cy="10810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002060"/>
                </a:solidFill>
              </a:rPr>
              <a:t>Инновационное предпринимательство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443663" y="3500438"/>
            <a:ext cx="2305050" cy="12969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206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002060"/>
                </a:solidFill>
              </a:rPr>
              <a:t>Государственные и частные инвестиции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659563" y="5157788"/>
            <a:ext cx="1873250" cy="11509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002060"/>
                </a:solidFill>
              </a:rPr>
              <a:t>Производство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Обслуживание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Программное обеспечение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2483768" y="1700808"/>
            <a:ext cx="3240360" cy="720080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Информационное общество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Экономическая жизнь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483768" y="2636912"/>
            <a:ext cx="3240360" cy="1080120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Свободная конкуренция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Деловой климат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Доступ к финансовым ресурсам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2483768" y="3861048"/>
            <a:ext cx="3240360" cy="648072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Инвестиции</a:t>
            </a:r>
            <a:br>
              <a:rPr lang="ru-RU" dirty="0"/>
            </a:br>
            <a:r>
              <a:rPr lang="ru-RU" dirty="0"/>
              <a:t>Индустриальные парки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483768" y="4725144"/>
            <a:ext cx="3240360" cy="720080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Инновационные проекты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483768" y="5589240"/>
            <a:ext cx="3240360" cy="648072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экспортный потенциал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41" name="Прямая со стрелкой 40"/>
          <p:cNvCxnSpPr/>
          <p:nvPr/>
        </p:nvCxnSpPr>
        <p:spPr>
          <a:xfrm>
            <a:off x="1763713" y="2276475"/>
            <a:ext cx="720725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1763713" y="3213100"/>
            <a:ext cx="720725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1763713" y="4149725"/>
            <a:ext cx="720725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1763713" y="5013325"/>
            <a:ext cx="720725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1763713" y="5949950"/>
            <a:ext cx="720725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5724525" y="2205038"/>
            <a:ext cx="4318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5724525" y="5300663"/>
            <a:ext cx="93503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endCxn id="12" idx="1"/>
          </p:cNvCxnSpPr>
          <p:nvPr/>
        </p:nvCxnSpPr>
        <p:spPr>
          <a:xfrm>
            <a:off x="5724525" y="4149725"/>
            <a:ext cx="71913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>
            <a:stCxn id="0" idx="2"/>
            <a:endCxn id="0" idx="0"/>
          </p:cNvCxnSpPr>
          <p:nvPr/>
        </p:nvCxnSpPr>
        <p:spPr>
          <a:xfrm>
            <a:off x="4103688" y="2420938"/>
            <a:ext cx="0" cy="215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>
            <a:off x="3995738" y="3716338"/>
            <a:ext cx="0" cy="1444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>
            <a:off x="4067175" y="4508500"/>
            <a:ext cx="0" cy="215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/>
          <p:nvPr/>
        </p:nvCxnSpPr>
        <p:spPr>
          <a:xfrm>
            <a:off x="3995738" y="5445125"/>
            <a:ext cx="0" cy="1444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Блок-схема: процесс 34"/>
          <p:cNvSpPr/>
          <p:nvPr/>
        </p:nvSpPr>
        <p:spPr>
          <a:xfrm>
            <a:off x="1043608" y="2060848"/>
            <a:ext cx="720080" cy="4104456"/>
          </a:xfrm>
          <a:prstGeom prst="flowChartProcess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rgbClr val="002060"/>
                </a:solidFill>
              </a:rPr>
              <a:t>Знание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16417" name="Номер слайда 2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45B9FF4-C38F-4F27-9201-A046B908F3A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685800"/>
            <a:ext cx="8459788" cy="1262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srgbClr val="002060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В Азербайджане  уровень склонности импорта товаров и услуг в секторе ИКТ выше, чем в странах региона.</a:t>
            </a:r>
            <a:endParaRPr lang="en-US" sz="2400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+mn-lt"/>
            </a:endParaRPr>
          </a:p>
        </p:txBody>
      </p:sp>
      <p:sp>
        <p:nvSpPr>
          <p:cNvPr id="18434" name="TextBox 5"/>
          <p:cNvSpPr txBox="1">
            <a:spLocks noChangeArrowheads="1"/>
          </p:cNvSpPr>
          <p:nvPr/>
        </p:nvSpPr>
        <p:spPr bwMode="auto">
          <a:xfrm>
            <a:off x="714375" y="5929313"/>
            <a:ext cx="7529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i="1">
                <a:latin typeface="Georgia" pitchFamily="18" charset="0"/>
              </a:rPr>
              <a:t>Индекс импорта продуктов и услуг в области ИКТ.</a:t>
            </a:r>
            <a:br>
              <a:rPr lang="ru-RU" sz="1400" i="1">
                <a:latin typeface="Georgia" pitchFamily="18" charset="0"/>
              </a:rPr>
            </a:br>
            <a:r>
              <a:rPr lang="ru-RU" sz="1400" i="1">
                <a:latin typeface="Georgia" pitchFamily="18" charset="0"/>
              </a:rPr>
              <a:t>Источник: Всемирный Банк, Показатели мирового развития 2011</a:t>
            </a:r>
            <a:endParaRPr lang="ru-RU" sz="2800" i="1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18435" name="Номер слайда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1C89665-B454-400C-AC65-132D8DB1956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  <p:graphicFrame>
        <p:nvGraphicFramePr>
          <p:cNvPr id="10" name="Диаграмма 9"/>
          <p:cNvGraphicFramePr/>
          <p:nvPr/>
        </p:nvGraphicFramePr>
        <p:xfrm>
          <a:off x="539552" y="2204865"/>
          <a:ext cx="7537648" cy="3586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990600"/>
            <a:ext cx="5867400" cy="1066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i="1" dirty="0" smtClean="0">
                <a:latin typeface="+mn-lt"/>
              </a:rPr>
              <a:t/>
            </a:r>
            <a:br>
              <a:rPr lang="ru-RU" sz="2000" i="1" dirty="0" smtClean="0">
                <a:latin typeface="+mn-lt"/>
              </a:rPr>
            </a:br>
            <a:r>
              <a:rPr lang="ru-RU" sz="1800" i="1" dirty="0" smtClean="0">
                <a:latin typeface="+mn-lt"/>
              </a:rPr>
              <a:t>Государственный Фонд развития информационных технологий при Министерства связи и информационных технологий, является государственной структурой, созданной распоряжением президента Азербайджанской Республики от 15 марта 2012 года.</a:t>
            </a:r>
            <a:r>
              <a:rPr lang="ru-RU" sz="800" i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ru-RU" sz="800" i="1" dirty="0" smtClean="0">
                <a:solidFill>
                  <a:schemeClr val="tx1"/>
                </a:solidFill>
                <a:latin typeface="+mn-lt"/>
              </a:rPr>
            </a:br>
            <a:r>
              <a:rPr lang="az-Latn-AZ" sz="2000" i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az-Latn-AZ" sz="2000" i="1" dirty="0" smtClean="0">
                <a:solidFill>
                  <a:schemeClr val="tx1"/>
                </a:solidFill>
                <a:latin typeface="+mn-lt"/>
              </a:rPr>
            </a:br>
            <a:r>
              <a:rPr lang="ru-RU" sz="2400" b="1" i="1" dirty="0" smtClean="0">
                <a:latin typeface="+mn-lt"/>
              </a:rPr>
              <a:t>Главные цели:</a:t>
            </a:r>
            <a:endParaRPr lang="en-US" sz="2400" b="1" i="1" dirty="0">
              <a:latin typeface="+mn-lt"/>
            </a:endParaRPr>
          </a:p>
        </p:txBody>
      </p:sp>
      <p:pic>
        <p:nvPicPr>
          <p:cNvPr id="20482" name="Picture 2" descr="C:\Users\m.shabnam\Desktop\fund1.jpg"/>
          <p:cNvPicPr>
            <a:picLocks noChangeAspect="1" noChangeArrowheads="1"/>
          </p:cNvPicPr>
          <p:nvPr/>
        </p:nvPicPr>
        <p:blipFill>
          <a:blip r:embed="rId2"/>
          <a:srcRect t="7123" b="7123"/>
          <a:stretch>
            <a:fillRect/>
          </a:stretch>
        </p:blipFill>
        <p:spPr bwMode="auto">
          <a:xfrm>
            <a:off x="381000" y="609600"/>
            <a:ext cx="2819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2514600"/>
          <a:ext cx="8153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484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325FA29-75FE-49B2-BDF5-082895379C1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362200" y="685800"/>
            <a:ext cx="6477000" cy="7699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1073150" indent="-1073150" algn="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>
                <a:solidFill>
                  <a:srgbClr val="002060"/>
                </a:solidFill>
                <a:latin typeface="+mn-lt"/>
              </a:rPr>
              <a:t>Государственный Фонд Развития Информационных Технологий</a:t>
            </a:r>
            <a:endParaRPr lang="en-US" sz="2200" b="1" kern="0" dirty="0">
              <a:solidFill>
                <a:srgbClr val="002060"/>
              </a:solidFill>
              <a:latin typeface="+mn-lt"/>
              <a:ea typeface="+mj-ea"/>
              <a:cs typeface="+mj-cs"/>
            </a:endParaRPr>
          </a:p>
        </p:txBody>
      </p:sp>
      <p:grpSp>
        <p:nvGrpSpPr>
          <p:cNvPr id="21506" name="Группа 17"/>
          <p:cNvGrpSpPr>
            <a:grpSpLocks/>
          </p:cNvGrpSpPr>
          <p:nvPr/>
        </p:nvGrpSpPr>
        <p:grpSpPr bwMode="auto">
          <a:xfrm>
            <a:off x="539750" y="1371600"/>
            <a:ext cx="8248650" cy="5354638"/>
            <a:chOff x="348311" y="2288823"/>
            <a:chExt cx="7972688" cy="5025167"/>
          </a:xfrm>
        </p:grpSpPr>
        <p:sp>
          <p:nvSpPr>
            <p:cNvPr id="19" name="TextBox 18"/>
            <p:cNvSpPr txBox="1">
              <a:spLocks noChangeAspect="1"/>
            </p:cNvSpPr>
            <p:nvPr/>
          </p:nvSpPr>
          <p:spPr>
            <a:xfrm>
              <a:off x="3131694" y="3949974"/>
              <a:ext cx="2923013" cy="1674559"/>
            </a:xfrm>
            <a:prstGeom prst="rect">
              <a:avLst/>
            </a:prstGeom>
            <a:ln w="571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Courier New" pitchFamily="49" charset="0"/>
                <a:buChar char="o"/>
                <a:defRPr/>
              </a:pPr>
              <a:r>
                <a:rPr lang="ru-RU" sz="1400" b="1" dirty="0">
                  <a:solidFill>
                    <a:srgbClr val="002060"/>
                  </a:solidFill>
                </a:rPr>
                <a:t>  Поддержка предпринимательской деятельности  в области ИКТ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Courier New" pitchFamily="49" charset="0"/>
                <a:buChar char="o"/>
                <a:defRPr/>
              </a:pPr>
              <a:endParaRPr lang="az-Latn-AZ" sz="1400" b="1" dirty="0">
                <a:solidFill>
                  <a:srgbClr val="002060"/>
                </a:solidFill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Courier New" pitchFamily="49" charset="0"/>
                <a:buChar char="o"/>
                <a:defRPr/>
              </a:pPr>
              <a:r>
                <a:rPr lang="ru-RU" sz="1400" dirty="0"/>
                <a:t> </a:t>
              </a:r>
              <a:r>
                <a:rPr lang="ru-RU" sz="1400" b="1" dirty="0">
                  <a:solidFill>
                    <a:srgbClr val="002060"/>
                  </a:solidFill>
                </a:rPr>
                <a:t>Доступ к финансово-кредитным ресурсам для области ИКТ</a:t>
              </a:r>
              <a:endParaRPr lang="en-US" sz="1400" b="1" dirty="0">
                <a:solidFill>
                  <a:srgbClr val="002060"/>
                </a:solidFill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33801" y="3862064"/>
              <a:ext cx="2057400" cy="184855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contourW="82550">
              <a:contourClr>
                <a:srgbClr val="92D050"/>
              </a:contourClr>
            </a:sp3d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Courier New" pitchFamily="49" charset="0"/>
                <a:buChar char="o"/>
                <a:defRPr/>
              </a:pPr>
              <a:r>
                <a:rPr lang="az-Latn-AZ" sz="1400" b="1" dirty="0">
                  <a:latin typeface="+mn-lt"/>
                </a:rPr>
                <a:t> </a:t>
              </a:r>
              <a:r>
                <a:rPr lang="ru-RU" sz="1200" b="1" dirty="0">
                  <a:solidFill>
                    <a:srgbClr val="002060"/>
                  </a:solidFill>
                  <a:latin typeface="+mn-lt"/>
                </a:rPr>
                <a:t>Создание крупномасштабных проектов в области ИКТ</a:t>
              </a:r>
              <a:endParaRPr lang="az-Latn-AZ" sz="1200" b="1" dirty="0">
                <a:solidFill>
                  <a:srgbClr val="002060"/>
                </a:solidFill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>
                <a:solidFill>
                  <a:srgbClr val="002060"/>
                </a:solidFill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Courier New" pitchFamily="49" charset="0"/>
                <a:buChar char="o"/>
                <a:defRPr/>
              </a:pPr>
              <a:r>
                <a:rPr lang="az-Latn-AZ" sz="1200" b="1" dirty="0">
                  <a:solidFill>
                    <a:srgbClr val="002060"/>
                  </a:solidFill>
                  <a:latin typeface="+mn-lt"/>
                </a:rPr>
                <a:t> </a:t>
              </a:r>
              <a:r>
                <a:rPr lang="ru-RU" sz="1200" b="1" dirty="0">
                  <a:solidFill>
                    <a:srgbClr val="002060"/>
                  </a:solidFill>
                  <a:latin typeface="+mn-lt"/>
                </a:rPr>
                <a:t>Стимулирование иностранных инвестиций в проекты в области ИКТ</a:t>
              </a:r>
              <a:endParaRPr lang="az-Latn-AZ" sz="1200" b="1" dirty="0">
                <a:solidFill>
                  <a:srgbClr val="002060"/>
                </a:solidFill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Courier New" pitchFamily="49" charset="0"/>
                <a:buChar char="o"/>
                <a:defRPr/>
              </a:pPr>
              <a:endParaRPr lang="en-US" sz="1200" b="1" dirty="0">
                <a:latin typeface="+mn-lt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48312" y="4148108"/>
              <a:ext cx="2435707" cy="1819674"/>
            </a:xfrm>
            <a:prstGeom prst="rect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contourW="76200">
              <a:contourClr>
                <a:srgbClr val="CC66FF"/>
              </a:contourClr>
            </a:sp3d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Wingdings" pitchFamily="2" charset="2"/>
                <a:buChar char="v"/>
                <a:defRPr/>
              </a:pPr>
              <a:r>
                <a:rPr lang="ru-RU" sz="1200" dirty="0">
                  <a:solidFill>
                    <a:srgbClr val="002060"/>
                  </a:solidFill>
                  <a:latin typeface="+mn-lt"/>
                </a:rPr>
                <a:t> Финансирование </a:t>
              </a:r>
              <a:r>
                <a:rPr lang="ru-RU" sz="1200" dirty="0" err="1">
                  <a:solidFill>
                    <a:srgbClr val="002060"/>
                  </a:solidFill>
                  <a:latin typeface="+mn-lt"/>
                </a:rPr>
                <a:t>старт-ап</a:t>
              </a:r>
              <a:r>
                <a:rPr lang="ru-RU" sz="1200" dirty="0">
                  <a:solidFill>
                    <a:srgbClr val="002060"/>
                  </a:solidFill>
                  <a:latin typeface="+mn-lt"/>
                </a:rPr>
                <a:t> проектов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z-Latn-AZ" sz="1200" dirty="0">
                <a:solidFill>
                  <a:srgbClr val="002060"/>
                </a:solidFill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Wingdings" pitchFamily="2" charset="2"/>
                <a:buChar char="v"/>
                <a:defRPr/>
              </a:pPr>
              <a:r>
                <a:rPr lang="ru-RU" sz="1200" dirty="0">
                  <a:solidFill>
                    <a:srgbClr val="002060"/>
                  </a:solidFill>
                  <a:latin typeface="+mn-lt"/>
                </a:rPr>
                <a:t>Поддержка инновационных проектов в области ИКТ</a:t>
              </a:r>
              <a:endParaRPr lang="az-Latn-AZ" sz="1200" dirty="0">
                <a:solidFill>
                  <a:srgbClr val="002060"/>
                </a:solidFill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z-Latn-AZ" sz="1200" dirty="0">
                <a:solidFill>
                  <a:srgbClr val="002060"/>
                </a:solidFill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Wingdings" pitchFamily="2" charset="2"/>
                <a:buChar char="v"/>
                <a:defRPr/>
              </a:pPr>
              <a:r>
                <a:rPr lang="ru-RU" sz="1200" dirty="0">
                  <a:solidFill>
                    <a:srgbClr val="002060"/>
                  </a:solidFill>
                  <a:latin typeface="+mn-lt"/>
                </a:rPr>
                <a:t> Новые проекты в организации </a:t>
              </a:r>
              <a:r>
                <a:rPr lang="ru-RU" sz="1200" dirty="0" err="1">
                  <a:solidFill>
                    <a:srgbClr val="002060"/>
                  </a:solidFill>
                  <a:latin typeface="+mn-lt"/>
                </a:rPr>
                <a:t>бизнес-инкубаций</a:t>
              </a:r>
              <a:endParaRPr lang="en-US" sz="1200" dirty="0">
                <a:solidFill>
                  <a:srgbClr val="002060"/>
                </a:solidFill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Courier New" pitchFamily="49" charset="0"/>
                <a:buChar char="o"/>
                <a:defRPr/>
              </a:pPr>
              <a:endParaRPr lang="en-US" sz="1200" b="1" dirty="0">
                <a:solidFill>
                  <a:srgbClr val="002060"/>
                </a:solidFill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>
                <a:solidFill>
                  <a:srgbClr val="002060"/>
                </a:solidFill>
                <a:latin typeface="+mn-lt"/>
              </a:endParaRPr>
            </a:p>
          </p:txBody>
        </p:sp>
        <p:sp>
          <p:nvSpPr>
            <p:cNvPr id="25" name="Oval 8"/>
            <p:cNvSpPr/>
            <p:nvPr/>
          </p:nvSpPr>
          <p:spPr>
            <a:xfrm>
              <a:off x="3435369" y="2288823"/>
              <a:ext cx="1841074" cy="1358708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8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ФРИТ</a:t>
              </a:r>
              <a:endPara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48311" y="5773888"/>
              <a:ext cx="2435707" cy="14586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contourW="76200">
              <a:contourClr>
                <a:srgbClr val="CC66FF"/>
              </a:contourClr>
            </a:sp3d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Courier New" pitchFamily="49" charset="0"/>
                <a:buChar char="o"/>
                <a:defRPr/>
              </a:pPr>
              <a:endParaRPr lang="ru-RU" sz="1100" b="1" dirty="0"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Wingdings" pitchFamily="2" charset="2"/>
                <a:buChar char="v"/>
                <a:defRPr/>
              </a:pPr>
              <a:r>
                <a:rPr lang="az-Latn-AZ" sz="1200" b="1" dirty="0">
                  <a:solidFill>
                    <a:srgbClr val="002060"/>
                  </a:solidFill>
                  <a:latin typeface="+mn-lt"/>
                </a:rPr>
                <a:t> </a:t>
              </a:r>
              <a:r>
                <a:rPr lang="ru-RU" sz="1200" b="1" dirty="0" err="1">
                  <a:solidFill>
                    <a:srgbClr val="002060"/>
                  </a:solidFill>
                  <a:latin typeface="+mn-lt"/>
                </a:rPr>
                <a:t>Грантовое</a:t>
              </a:r>
              <a:r>
                <a:rPr lang="ru-RU" sz="1200" b="1" dirty="0">
                  <a:solidFill>
                    <a:srgbClr val="002060"/>
                  </a:solidFill>
                  <a:latin typeface="+mn-lt"/>
                </a:rPr>
                <a:t> финансирование </a:t>
              </a:r>
              <a:r>
                <a:rPr lang="ru-RU" sz="1200" dirty="0" err="1">
                  <a:solidFill>
                    <a:srgbClr val="002060"/>
                  </a:solidFill>
                  <a:latin typeface="+mn-lt"/>
                </a:rPr>
                <a:t>старт-ап</a:t>
              </a:r>
              <a:r>
                <a:rPr lang="ru-RU" sz="1200" dirty="0">
                  <a:solidFill>
                    <a:srgbClr val="002060"/>
                  </a:solidFill>
                  <a:latin typeface="+mn-lt"/>
                </a:rPr>
                <a:t> проектов</a:t>
              </a:r>
              <a:r>
                <a:rPr lang="ru-RU" sz="1200" b="1" dirty="0">
                  <a:solidFill>
                    <a:srgbClr val="002060"/>
                  </a:solidFill>
                  <a:latin typeface="+mn-lt"/>
                </a:rPr>
                <a:t> </a:t>
              </a:r>
              <a:r>
                <a:rPr lang="ru-RU" sz="1200" dirty="0">
                  <a:latin typeface="+mn-lt"/>
                </a:rPr>
                <a:t/>
              </a:r>
              <a:br>
                <a:rPr lang="ru-RU" sz="1200" dirty="0">
                  <a:latin typeface="+mn-lt"/>
                </a:rPr>
              </a:br>
              <a:endParaRPr lang="az-Latn-AZ" sz="1200" b="1" dirty="0">
                <a:solidFill>
                  <a:srgbClr val="002060"/>
                </a:solidFill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Wingdings" pitchFamily="2" charset="2"/>
                <a:buChar char="v"/>
                <a:defRPr/>
              </a:pPr>
              <a:r>
                <a:rPr lang="ru-RU" sz="1200" b="1" dirty="0">
                  <a:solidFill>
                    <a:srgbClr val="002060"/>
                  </a:solidFill>
                  <a:latin typeface="+mn-lt"/>
                </a:rPr>
                <a:t>Венчурное инвестирование</a:t>
              </a:r>
              <a:endParaRPr lang="en-US" sz="1200" b="1" dirty="0">
                <a:solidFill>
                  <a:srgbClr val="002060"/>
                </a:solidFill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>
                <a:latin typeface="+mn-lt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131694" y="5639431"/>
              <a:ext cx="2923013" cy="1674559"/>
            </a:xfrm>
            <a:prstGeom prst="rect">
              <a:avLst/>
            </a:prstGeom>
            <a:ln w="571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z-Latn-AZ" sz="1400" b="1" dirty="0"/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dirty="0">
                  <a:solidFill>
                    <a:srgbClr val="002060"/>
                  </a:solidFill>
                </a:rPr>
                <a:t>Кредитования компаний малого, среднего и крупного бизнеса посредством уполномоченных банков и небанковских кредитных организаций</a:t>
              </a:r>
              <a:endParaRPr lang="en-US" sz="1400" b="1" dirty="0">
                <a:solidFill>
                  <a:srgbClr val="002060"/>
                </a:solidFill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263599" y="5638734"/>
              <a:ext cx="2057400" cy="132865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contourW="82550">
              <a:contourClr>
                <a:srgbClr val="92D050"/>
              </a:contourClr>
            </a:sp3d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Courier New" pitchFamily="49" charset="0"/>
                <a:buChar char="o"/>
                <a:defRPr/>
              </a:pPr>
              <a:r>
                <a:rPr lang="ru-RU" sz="1400" dirty="0">
                  <a:latin typeface="+mn-lt"/>
                </a:rPr>
                <a:t> </a:t>
              </a:r>
              <a:r>
                <a:rPr lang="ru-RU" sz="1200" b="1" dirty="0">
                  <a:solidFill>
                    <a:srgbClr val="002060"/>
                  </a:solidFill>
                  <a:latin typeface="+mn-lt"/>
                </a:rPr>
                <a:t>Инвестировать в проекты в области ИКТ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Courier New" pitchFamily="49" charset="0"/>
                <a:buChar char="o"/>
                <a:defRPr/>
              </a:pPr>
              <a:endParaRPr lang="en-US" sz="1200" b="1" dirty="0">
                <a:solidFill>
                  <a:srgbClr val="002060"/>
                </a:solidFill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Courier New" pitchFamily="49" charset="0"/>
                <a:buChar char="o"/>
                <a:defRPr/>
              </a:pPr>
              <a:r>
                <a:rPr lang="ru-RU" sz="1200" b="1" dirty="0">
                  <a:solidFill>
                    <a:srgbClr val="002060"/>
                  </a:solidFill>
                  <a:latin typeface="+mn-lt"/>
                </a:rPr>
                <a:t>Выступление в роли </a:t>
              </a:r>
              <a:r>
                <a:rPr lang="ru-RU" sz="1200" b="1" dirty="0" err="1">
                  <a:solidFill>
                    <a:srgbClr val="002060"/>
                  </a:solidFill>
                  <a:latin typeface="+mn-lt"/>
                </a:rPr>
                <a:t>акционер-инвестора</a:t>
              </a:r>
              <a:r>
                <a:rPr lang="ru-RU" sz="1200" b="1" dirty="0">
                  <a:solidFill>
                    <a:srgbClr val="002060"/>
                  </a:solidFill>
                  <a:latin typeface="+mn-lt"/>
                </a:rPr>
                <a:t> в </a:t>
              </a:r>
              <a:r>
                <a:rPr lang="ru-RU" sz="1200" b="1" dirty="0" err="1">
                  <a:solidFill>
                    <a:srgbClr val="002060"/>
                  </a:solidFill>
                  <a:latin typeface="+mn-lt"/>
                </a:rPr>
                <a:t>ИКТ-компаниях</a:t>
              </a:r>
              <a:endParaRPr lang="ru-RU" sz="1200" b="1" dirty="0">
                <a:solidFill>
                  <a:srgbClr val="002060"/>
                </a:solidFill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Courier New" pitchFamily="49" charset="0"/>
                <a:buChar char="o"/>
                <a:defRPr/>
              </a:pPr>
              <a:endParaRPr lang="en-US" sz="1200" b="1" dirty="0">
                <a:solidFill>
                  <a:srgbClr val="002060"/>
                </a:solidFill>
                <a:latin typeface="+mn-lt"/>
              </a:endParaRPr>
            </a:p>
          </p:txBody>
        </p:sp>
      </p:grpSp>
      <p:cxnSp>
        <p:nvCxnSpPr>
          <p:cNvPr id="17" name="Прямая соединительная линия 16"/>
          <p:cNvCxnSpPr>
            <a:stCxn id="0" idx="6"/>
          </p:cNvCxnSpPr>
          <p:nvPr/>
        </p:nvCxnSpPr>
        <p:spPr bwMode="auto">
          <a:xfrm>
            <a:off x="5638800" y="2095500"/>
            <a:ext cx="2133600" cy="87630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endCxn id="0" idx="2"/>
          </p:cNvCxnSpPr>
          <p:nvPr/>
        </p:nvCxnSpPr>
        <p:spPr bwMode="auto">
          <a:xfrm flipV="1">
            <a:off x="1676400" y="2095500"/>
            <a:ext cx="2057400" cy="118110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0" idx="4"/>
          </p:cNvCxnSpPr>
          <p:nvPr/>
        </p:nvCxnSpPr>
        <p:spPr bwMode="auto">
          <a:xfrm flipH="1">
            <a:off x="4648200" y="2819400"/>
            <a:ext cx="38100" cy="38100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510" name="Номер слайда 2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7B67315-64FB-4ED1-8EEA-7C65A279EB1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  <p:pic>
        <p:nvPicPr>
          <p:cNvPr id="21511" name="Picture 2" descr="C:\Users\m.shabnam\Desktop\fond\investment-advice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838200"/>
            <a:ext cx="1905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382000" cy="1447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/>
              <a:t>Активы Фонда </a:t>
            </a:r>
            <a:r>
              <a:rPr lang="az-Latn-AZ" sz="800" dirty="0" smtClean="0"/>
              <a:t/>
            </a:r>
            <a:br>
              <a:rPr lang="az-Latn-AZ" sz="800" dirty="0" smtClean="0"/>
            </a:br>
            <a:r>
              <a:rPr lang="az-Latn-AZ" sz="1400" dirty="0" smtClean="0"/>
              <a:t/>
            </a:r>
            <a:br>
              <a:rPr lang="az-Latn-AZ" sz="1400" dirty="0" smtClean="0"/>
            </a:br>
            <a:r>
              <a:rPr lang="az-Latn-AZ" sz="1800" b="1" i="1" dirty="0" smtClean="0"/>
              <a:t> </a:t>
            </a:r>
            <a:r>
              <a:rPr lang="ru-RU" sz="1800" b="1" i="1" dirty="0" smtClean="0"/>
              <a:t>Активы Фонда формируются за счет следующих источников: </a:t>
            </a:r>
            <a:r>
              <a:rPr lang="az-Latn-AZ" sz="1400" b="1" dirty="0" smtClean="0"/>
              <a:t/>
            </a:r>
            <a:br>
              <a:rPr lang="az-Latn-AZ" sz="1400" b="1" dirty="0" smtClean="0"/>
            </a:br>
            <a:r>
              <a:rPr lang="az-Latn-AZ" sz="1400" dirty="0" smtClean="0"/>
              <a:t/>
            </a:r>
            <a:br>
              <a:rPr lang="az-Latn-AZ" sz="1400" dirty="0" smtClean="0"/>
            </a:br>
            <a:endParaRPr lang="en-US" sz="1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0772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3555" name="Picture 2" descr="C:\Users\m.shabnam\Desktop\fond\istock_chart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81800" y="685800"/>
            <a:ext cx="1752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5AB7412-F631-473E-BB2B-47FE1C26333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C:\Users\m.shabnam\Desktop\fond\investme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0400" y="914400"/>
            <a:ext cx="1371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447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100" b="1" dirty="0" smtClean="0"/>
              <a:t>Механизмы финансирования </a:t>
            </a: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az-Latn-AZ" sz="800" dirty="0" smtClean="0"/>
              <a:t/>
            </a:r>
            <a:br>
              <a:rPr lang="az-Latn-AZ" sz="8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2000" b="1" i="1" dirty="0" smtClean="0"/>
              <a:t>Фонд пользуется финансовыми</a:t>
            </a:r>
            <a:r>
              <a:rPr lang="en-US" sz="2000" b="1" i="1" dirty="0" smtClean="0"/>
              <a:t> </a:t>
            </a:r>
            <a:r>
              <a:rPr lang="ru-RU" sz="2000" b="1" i="1" dirty="0" smtClean="0"/>
              <a:t>ресурсами</a:t>
            </a:r>
            <a:r>
              <a:rPr lang="en-US" sz="2000" b="1" i="1" dirty="0" smtClean="0"/>
              <a:t> </a:t>
            </a:r>
            <a:r>
              <a:rPr lang="ru-RU" sz="2000" b="1" i="1" dirty="0" smtClean="0"/>
              <a:t>имеющимися </a:t>
            </a:r>
            <a:br>
              <a:rPr lang="ru-RU" sz="2000" b="1" i="1" dirty="0" smtClean="0"/>
            </a:br>
            <a:r>
              <a:rPr lang="ru-RU" sz="2000" b="1" i="1" dirty="0" smtClean="0"/>
              <a:t>в своем распоряжении, посредством различных </a:t>
            </a:r>
            <a:br>
              <a:rPr lang="ru-RU" sz="2000" b="1" i="1" dirty="0" smtClean="0"/>
            </a:br>
            <a:r>
              <a:rPr lang="ru-RU" sz="2000" b="1" i="1" dirty="0" smtClean="0"/>
              <a:t>финансовых механизмов: </a:t>
            </a:r>
            <a:r>
              <a:rPr lang="az-Latn-AZ" sz="2000" b="1" i="1" dirty="0" smtClean="0">
                <a:solidFill>
                  <a:srgbClr val="FF0000"/>
                </a:solidFill>
              </a:rPr>
              <a:t/>
            </a:r>
            <a:br>
              <a:rPr lang="az-Latn-AZ" sz="2000" b="1" i="1" dirty="0" smtClean="0">
                <a:solidFill>
                  <a:srgbClr val="FF0000"/>
                </a:solidFill>
              </a:rPr>
            </a:br>
            <a:endParaRPr lang="en-US" sz="2000" b="1" i="1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2590800"/>
          <a:ext cx="79248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4580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DDC5A17-186C-41F5-AE17-AEFFAD4BA88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0772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5602" name="Заголовок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8458200" cy="1981200"/>
          </a:xfrm>
        </p:spPr>
        <p:txBody>
          <a:bodyPr/>
          <a:lstStyle/>
          <a:p>
            <a:r>
              <a:rPr lang="ru-RU" sz="3200" b="1" smtClean="0"/>
              <a:t>Инвестиционная деятельность</a:t>
            </a:r>
            <a:r>
              <a:rPr lang="az-Latn-AZ" sz="1400" b="1" smtClean="0"/>
              <a:t/>
            </a:r>
            <a:br>
              <a:rPr lang="az-Latn-AZ" sz="1400" b="1" smtClean="0"/>
            </a:br>
            <a:r>
              <a:rPr lang="ru-RU" sz="1300" smtClean="0"/>
              <a:t>Для стимулирования деятельности в сфере ИКТ, одной из важных задач фонда является вложение средств в виде инвестиций в перспективные и быстро развивающиеся ИТ-компании, в том числе выступление в качестве пайщика в совместных предприятиях. Инвестиционная политика фонда будет направлена на привлечение внутренних и внешних инвестиций. Фонд инвестирует в предприятия, работающие в следующих областях:</a:t>
            </a:r>
            <a:r>
              <a:rPr lang="az-Latn-AZ" sz="1400" b="1" smtClean="0"/>
              <a:t/>
            </a:r>
            <a:br>
              <a:rPr lang="az-Latn-AZ" sz="1400" b="1" smtClean="0"/>
            </a:br>
            <a:endParaRPr lang="ru-RU" sz="1400" i="1" smtClean="0"/>
          </a:p>
        </p:txBody>
      </p:sp>
      <p:sp>
        <p:nvSpPr>
          <p:cNvPr id="25603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002B7A-8F5B-4DD0-A118-5B47906E9C8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953</TotalTime>
  <Words>398</Words>
  <Application>Microsoft Office PowerPoint</Application>
  <PresentationFormat>Экран (4:3)</PresentationFormat>
  <Paragraphs>72</Paragraphs>
  <Slides>14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14</vt:i4>
      </vt:variant>
    </vt:vector>
  </HeadingPairs>
  <TitlesOfParts>
    <vt:vector size="26" baseType="lpstr">
      <vt:lpstr>Georgia</vt:lpstr>
      <vt:lpstr>Arial</vt:lpstr>
      <vt:lpstr>Trebuchet MS</vt:lpstr>
      <vt:lpstr>Wingdings 2</vt:lpstr>
      <vt:lpstr>Calibri</vt:lpstr>
      <vt:lpstr>Courier New</vt:lpstr>
      <vt:lpstr>Wingdings</vt:lpstr>
      <vt:lpstr>굴림</vt:lpstr>
      <vt:lpstr>Urban</vt:lpstr>
      <vt:lpstr>Urban</vt:lpstr>
      <vt:lpstr>Urban</vt:lpstr>
      <vt:lpstr>Urban</vt:lpstr>
      <vt:lpstr>Государственный Фонд Развития Информационных  Технологий</vt:lpstr>
      <vt:lpstr>О Фонде</vt:lpstr>
      <vt:lpstr>Слайд 3</vt:lpstr>
      <vt:lpstr>Слайд 4</vt:lpstr>
      <vt:lpstr> Государственный Фонд развития информационных технологий при Министерства связи и информационных технологий, является государственной структурой, созданной распоряжением президента Азербайджанской Республики от 15 марта 2012 года.  Главные цели:</vt:lpstr>
      <vt:lpstr>Слайд 6</vt:lpstr>
      <vt:lpstr>Активы Фонда    Активы Фонда формируются за счет следующих источников:   </vt:lpstr>
      <vt:lpstr>Механизмы финансирования    Фонд пользуется финансовыми ресурсами имеющимися  в своем распоряжении, посредством различных  финансовых механизмов:  </vt:lpstr>
      <vt:lpstr>Инвестиционная деятельность Для стимулирования деятельности в сфере ИКТ, одной из важных задач фонда является вложение средств в виде инвестиций в перспективные и быстро развивающиеся ИТ-компании, в том числе выступление в качестве пайщика в совместных предприятиях. Инвестиционная политика фонда будет направлена на привлечение внутренних и внешних инвестиций. Фонд инвестирует в предприятия, работающие в следующих областях: </vt:lpstr>
      <vt:lpstr>Льготные кредиты   Фонд с целью развития предпринимательства в сфере ИКТ будет оказывать финансовую поддержку в виде кредитов создающимся новым старт-апам, компаниям и субъектам малого предпринимательства посредством уполномоченных банков и небанковских кредитных организаций. Компаниям и субъектам малого предпринимательства представляются следующие пределы льготного кредитования:</vt:lpstr>
      <vt:lpstr>Грантовое финансирование  Фонд с целью развития предпринимательства в сфере ИКТ будет оказывать финансовую поддержку в виде грантов создающимся новым старт-апам, компаниям и субъектам малого предпринимательства. Гранты предоставляются проектам, выбранным посредством конкурса и соответствующим направлениям деятельности фонда. Сюда входят:  </vt:lpstr>
      <vt:lpstr>  Грантовое финансирование (2)    Сумма грантового финансирования проекта не должна быть больше, чем 300 000. Грант на реализацию проекта выделяется на срок до 36 месяцев. Субъектам предпринимательства представляются следующие пределы грантов:  </vt:lpstr>
      <vt:lpstr>Новые проекты</vt:lpstr>
      <vt:lpstr>      Спасибо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Azərbaycanda e-Kommers</dc:title>
  <dc:creator>faridi</dc:creator>
  <cp:lastModifiedBy>Aleshkevich.Natalya</cp:lastModifiedBy>
  <cp:revision>93</cp:revision>
  <dcterms:created xsi:type="dcterms:W3CDTF">2007-12-17T19:48:14Z</dcterms:created>
  <dcterms:modified xsi:type="dcterms:W3CDTF">2013-04-29T17:02:58Z</dcterms:modified>
</cp:coreProperties>
</file>